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88" r:id="rId5"/>
    <p:sldId id="259" r:id="rId6"/>
    <p:sldId id="262" r:id="rId7"/>
    <p:sldId id="260" r:id="rId8"/>
    <p:sldId id="263" r:id="rId9"/>
    <p:sldId id="261" r:id="rId10"/>
    <p:sldId id="267" r:id="rId11"/>
    <p:sldId id="264" r:id="rId12"/>
    <p:sldId id="271" r:id="rId13"/>
    <p:sldId id="265" r:id="rId14"/>
    <p:sldId id="268" r:id="rId15"/>
    <p:sldId id="269" r:id="rId16"/>
    <p:sldId id="270" r:id="rId17"/>
    <p:sldId id="272" r:id="rId18"/>
    <p:sldId id="273" r:id="rId19"/>
    <p:sldId id="275" r:id="rId20"/>
    <p:sldId id="274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78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華康中特圓體" panose="020F0809000000000000" pitchFamily="49" charset="-120"/>
      <p:regular r:id="rId45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0759"/>
    <a:srgbClr val="5D26C1"/>
    <a:srgbClr val="1F1F1F"/>
    <a:srgbClr val="A17FE0"/>
    <a:srgbClr val="8E2DE2"/>
    <a:srgbClr val="FF0078"/>
    <a:srgbClr val="C03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C3D336-BEE8-4C52-A080-0916BD0D1D6D}" v="30" dt="2023-10-28T11:54:03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41" autoAdjust="0"/>
    <p:restoredTop sz="92929" autoAdjust="0"/>
  </p:normalViewPr>
  <p:slideViewPr>
    <p:cSldViewPr snapToGrid="0">
      <p:cViewPr varScale="1">
        <p:scale>
          <a:sx n="100" d="100"/>
          <a:sy n="100" d="100"/>
        </p:scale>
        <p:origin x="76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子閎 林" userId="d496ebd3736cf63e" providerId="LiveId" clId="{B8C3D336-BEE8-4C52-A080-0916BD0D1D6D}"/>
    <pc:docChg chg="undo custSel modSld">
      <pc:chgData name="子閎 林" userId="d496ebd3736cf63e" providerId="LiveId" clId="{B8C3D336-BEE8-4C52-A080-0916BD0D1D6D}" dt="2023-10-28T11:54:31.346" v="530" actId="167"/>
      <pc:docMkLst>
        <pc:docMk/>
      </pc:docMkLst>
      <pc:sldChg chg="modSp mod">
        <pc:chgData name="子閎 林" userId="d496ebd3736cf63e" providerId="LiveId" clId="{B8C3D336-BEE8-4C52-A080-0916BD0D1D6D}" dt="2023-10-14T03:25:03.862" v="0" actId="33553"/>
        <pc:sldMkLst>
          <pc:docMk/>
          <pc:sldMk cId="2592129946" sldId="256"/>
        </pc:sldMkLst>
        <pc:spChg chg="mod">
          <ac:chgData name="子閎 林" userId="d496ebd3736cf63e" providerId="LiveId" clId="{B8C3D336-BEE8-4C52-A080-0916BD0D1D6D}" dt="2023-10-14T03:25:03.862" v="0" actId="33553"/>
          <ac:spMkLst>
            <pc:docMk/>
            <pc:sldMk cId="2592129946" sldId="256"/>
            <ac:spMk id="4" creationId="{22FF9E24-C36D-9DBD-009E-3B99311687C3}"/>
          </ac:spMkLst>
        </pc:spChg>
      </pc:sldChg>
      <pc:sldChg chg="modSp mod">
        <pc:chgData name="子閎 林" userId="d496ebd3736cf63e" providerId="LiveId" clId="{B8C3D336-BEE8-4C52-A080-0916BD0D1D6D}" dt="2023-10-24T15:04:02.204" v="266" actId="948"/>
        <pc:sldMkLst>
          <pc:docMk/>
          <pc:sldMk cId="220756401" sldId="257"/>
        </pc:sldMkLst>
        <pc:spChg chg="mod">
          <ac:chgData name="子閎 林" userId="d496ebd3736cf63e" providerId="LiveId" clId="{B8C3D336-BEE8-4C52-A080-0916BD0D1D6D}" dt="2023-10-14T03:25:06.714" v="1" actId="33553"/>
          <ac:spMkLst>
            <pc:docMk/>
            <pc:sldMk cId="220756401" sldId="257"/>
            <ac:spMk id="8" creationId="{E12CE886-CA50-FA35-3A67-70AB79EC6AAC}"/>
          </ac:spMkLst>
        </pc:spChg>
        <pc:spChg chg="mod">
          <ac:chgData name="子閎 林" userId="d496ebd3736cf63e" providerId="LiveId" clId="{B8C3D336-BEE8-4C52-A080-0916BD0D1D6D}" dt="2023-10-24T15:04:02.204" v="266" actId="948"/>
          <ac:spMkLst>
            <pc:docMk/>
            <pc:sldMk cId="220756401" sldId="257"/>
            <ac:spMk id="13" creationId="{7AEF78F3-CE4A-4938-BE55-70CB4F0542C4}"/>
          </ac:spMkLst>
        </pc:spChg>
      </pc:sldChg>
      <pc:sldChg chg="modSp mod modAnim">
        <pc:chgData name="子閎 林" userId="d496ebd3736cf63e" providerId="LiveId" clId="{B8C3D336-BEE8-4C52-A080-0916BD0D1D6D}" dt="2023-10-24T14:34:48.006" v="58"/>
        <pc:sldMkLst>
          <pc:docMk/>
          <pc:sldMk cId="3223343692" sldId="258"/>
        </pc:sldMkLst>
        <pc:spChg chg="mod">
          <ac:chgData name="子閎 林" userId="d496ebd3736cf63e" providerId="LiveId" clId="{B8C3D336-BEE8-4C52-A080-0916BD0D1D6D}" dt="2023-10-14T03:25:10.903" v="2" actId="33553"/>
          <ac:spMkLst>
            <pc:docMk/>
            <pc:sldMk cId="3223343692" sldId="258"/>
            <ac:spMk id="8" creationId="{A994B4BF-72F4-FEC9-37F7-29F96F7EF896}"/>
          </ac:spMkLst>
        </pc:spChg>
      </pc:sldChg>
      <pc:sldChg chg="modSp mod">
        <pc:chgData name="子閎 林" userId="d496ebd3736cf63e" providerId="LiveId" clId="{B8C3D336-BEE8-4C52-A080-0916BD0D1D6D}" dt="2023-10-14T03:25:15.112" v="3" actId="33553"/>
        <pc:sldMkLst>
          <pc:docMk/>
          <pc:sldMk cId="3174475300" sldId="259"/>
        </pc:sldMkLst>
        <pc:spChg chg="mod">
          <ac:chgData name="子閎 林" userId="d496ebd3736cf63e" providerId="LiveId" clId="{B8C3D336-BEE8-4C52-A080-0916BD0D1D6D}" dt="2023-10-14T03:25:15.112" v="3" actId="33553"/>
          <ac:spMkLst>
            <pc:docMk/>
            <pc:sldMk cId="3174475300" sldId="259"/>
            <ac:spMk id="8" creationId="{A994B4BF-72F4-FEC9-37F7-29F96F7EF896}"/>
          </ac:spMkLst>
        </pc:spChg>
      </pc:sldChg>
      <pc:sldChg chg="addSp delSp modSp mod delAnim modAnim">
        <pc:chgData name="子閎 林" userId="d496ebd3736cf63e" providerId="LiveId" clId="{B8C3D336-BEE8-4C52-A080-0916BD0D1D6D}" dt="2023-10-24T14:34:28.117" v="57" actId="478"/>
        <pc:sldMkLst>
          <pc:docMk/>
          <pc:sldMk cId="2139722784" sldId="260"/>
        </pc:sldMkLst>
        <pc:spChg chg="add del mod">
          <ac:chgData name="子閎 林" userId="d496ebd3736cf63e" providerId="LiveId" clId="{B8C3D336-BEE8-4C52-A080-0916BD0D1D6D}" dt="2023-10-24T14:32:58.076" v="54" actId="478"/>
          <ac:spMkLst>
            <pc:docMk/>
            <pc:sldMk cId="2139722784" sldId="260"/>
            <ac:spMk id="4" creationId="{CAF72C6B-5A2E-8C5A-89CF-AAAEF045A661}"/>
          </ac:spMkLst>
        </pc:spChg>
        <pc:spChg chg="add del mod ord">
          <ac:chgData name="子閎 林" userId="d496ebd3736cf63e" providerId="LiveId" clId="{B8C3D336-BEE8-4C52-A080-0916BD0D1D6D}" dt="2023-10-24T14:34:28.117" v="57" actId="478"/>
          <ac:spMkLst>
            <pc:docMk/>
            <pc:sldMk cId="2139722784" sldId="260"/>
            <ac:spMk id="6" creationId="{81B95A47-EF6F-469E-4DC6-F9522B69D91E}"/>
          </ac:spMkLst>
        </pc:spChg>
        <pc:spChg chg="mod">
          <ac:chgData name="子閎 林" userId="d496ebd3736cf63e" providerId="LiveId" clId="{B8C3D336-BEE8-4C52-A080-0916BD0D1D6D}" dt="2023-10-14T03:25:23.487" v="5" actId="33553"/>
          <ac:spMkLst>
            <pc:docMk/>
            <pc:sldMk cId="2139722784" sldId="260"/>
            <ac:spMk id="8" creationId="{A994B4BF-72F4-FEC9-37F7-29F96F7EF896}"/>
          </ac:spMkLst>
        </pc:spChg>
        <pc:spChg chg="del">
          <ac:chgData name="子閎 林" userId="d496ebd3736cf63e" providerId="LiveId" clId="{B8C3D336-BEE8-4C52-A080-0916BD0D1D6D}" dt="2023-10-24T14:31:02.392" v="33" actId="478"/>
          <ac:spMkLst>
            <pc:docMk/>
            <pc:sldMk cId="2139722784" sldId="260"/>
            <ac:spMk id="11" creationId="{BB475044-6C99-BDE3-C9BF-01250727384F}"/>
          </ac:spMkLst>
        </pc:spChg>
      </pc:sldChg>
      <pc:sldChg chg="modSp mod">
        <pc:chgData name="子閎 林" userId="d496ebd3736cf63e" providerId="LiveId" clId="{B8C3D336-BEE8-4C52-A080-0916BD0D1D6D}" dt="2023-10-14T03:25:33.893" v="7" actId="33553"/>
        <pc:sldMkLst>
          <pc:docMk/>
          <pc:sldMk cId="1742757090" sldId="261"/>
        </pc:sldMkLst>
        <pc:spChg chg="mod">
          <ac:chgData name="子閎 林" userId="d496ebd3736cf63e" providerId="LiveId" clId="{B8C3D336-BEE8-4C52-A080-0916BD0D1D6D}" dt="2023-10-14T03:25:33.893" v="7" actId="33553"/>
          <ac:spMkLst>
            <pc:docMk/>
            <pc:sldMk cId="1742757090" sldId="261"/>
            <ac:spMk id="8" creationId="{A994B4BF-72F4-FEC9-37F7-29F96F7EF896}"/>
          </ac:spMkLst>
        </pc:spChg>
      </pc:sldChg>
      <pc:sldChg chg="modSp mod">
        <pc:chgData name="子閎 林" userId="d496ebd3736cf63e" providerId="LiveId" clId="{B8C3D336-BEE8-4C52-A080-0916BD0D1D6D}" dt="2023-10-14T03:25:19.184" v="4" actId="33553"/>
        <pc:sldMkLst>
          <pc:docMk/>
          <pc:sldMk cId="451246309" sldId="262"/>
        </pc:sldMkLst>
        <pc:spChg chg="mod">
          <ac:chgData name="子閎 林" userId="d496ebd3736cf63e" providerId="LiveId" clId="{B8C3D336-BEE8-4C52-A080-0916BD0D1D6D}" dt="2023-10-14T03:25:19.184" v="4" actId="33553"/>
          <ac:spMkLst>
            <pc:docMk/>
            <pc:sldMk cId="451246309" sldId="262"/>
            <ac:spMk id="8" creationId="{E12CE886-CA50-FA35-3A67-70AB79EC6AAC}"/>
          </ac:spMkLst>
        </pc:spChg>
      </pc:sldChg>
      <pc:sldChg chg="modSp mod">
        <pc:chgData name="子閎 林" userId="d496ebd3736cf63e" providerId="LiveId" clId="{B8C3D336-BEE8-4C52-A080-0916BD0D1D6D}" dt="2023-10-14T03:25:29.189" v="6" actId="33553"/>
        <pc:sldMkLst>
          <pc:docMk/>
          <pc:sldMk cId="2011073989" sldId="263"/>
        </pc:sldMkLst>
        <pc:spChg chg="mod">
          <ac:chgData name="子閎 林" userId="d496ebd3736cf63e" providerId="LiveId" clId="{B8C3D336-BEE8-4C52-A080-0916BD0D1D6D}" dt="2023-10-14T03:25:29.189" v="6" actId="33553"/>
          <ac:spMkLst>
            <pc:docMk/>
            <pc:sldMk cId="2011073989" sldId="263"/>
            <ac:spMk id="8" creationId="{E12CE886-CA50-FA35-3A67-70AB79EC6AAC}"/>
          </ac:spMkLst>
        </pc:spChg>
      </pc:sldChg>
      <pc:sldChg chg="modSp mod">
        <pc:chgData name="子閎 林" userId="d496ebd3736cf63e" providerId="LiveId" clId="{B8C3D336-BEE8-4C52-A080-0916BD0D1D6D}" dt="2023-10-14T03:25:41.338" v="9" actId="33553"/>
        <pc:sldMkLst>
          <pc:docMk/>
          <pc:sldMk cId="146657797" sldId="264"/>
        </pc:sldMkLst>
        <pc:spChg chg="mod">
          <ac:chgData name="子閎 林" userId="d496ebd3736cf63e" providerId="LiveId" clId="{B8C3D336-BEE8-4C52-A080-0916BD0D1D6D}" dt="2023-10-14T03:25:41.338" v="9" actId="33553"/>
          <ac:spMkLst>
            <pc:docMk/>
            <pc:sldMk cId="146657797" sldId="264"/>
            <ac:spMk id="4" creationId="{5A72D702-A630-6F30-143C-7E40C0CE3C1D}"/>
          </ac:spMkLst>
        </pc:spChg>
      </pc:sldChg>
      <pc:sldChg chg="addSp delSp modSp mod">
        <pc:chgData name="子閎 林" userId="d496ebd3736cf63e" providerId="LiveId" clId="{B8C3D336-BEE8-4C52-A080-0916BD0D1D6D}" dt="2023-10-28T11:36:39.912" v="387" actId="1076"/>
        <pc:sldMkLst>
          <pc:docMk/>
          <pc:sldMk cId="3212776245" sldId="265"/>
        </pc:sldMkLst>
        <pc:spChg chg="mod">
          <ac:chgData name="子閎 林" userId="d496ebd3736cf63e" providerId="LiveId" clId="{B8C3D336-BEE8-4C52-A080-0916BD0D1D6D}" dt="2023-10-28T11:36:39.912" v="387" actId="1076"/>
          <ac:spMkLst>
            <pc:docMk/>
            <pc:sldMk cId="3212776245" sldId="265"/>
            <ac:spMk id="18" creationId="{FDE854EC-8A30-C006-BC67-F3FD090B5761}"/>
          </ac:spMkLst>
        </pc:spChg>
        <pc:spChg chg="mod">
          <ac:chgData name="子閎 林" userId="d496ebd3736cf63e" providerId="LiveId" clId="{B8C3D336-BEE8-4C52-A080-0916BD0D1D6D}" dt="2023-10-14T03:26:03.025" v="11" actId="33553"/>
          <ac:spMkLst>
            <pc:docMk/>
            <pc:sldMk cId="3212776245" sldId="265"/>
            <ac:spMk id="23" creationId="{6295EE9C-7627-2981-6EFA-53E2646BE6C2}"/>
          </ac:spMkLst>
        </pc:spChg>
        <pc:picChg chg="add mod ord">
          <ac:chgData name="子閎 林" userId="d496ebd3736cf63e" providerId="LiveId" clId="{B8C3D336-BEE8-4C52-A080-0916BD0D1D6D}" dt="2023-10-28T11:36:33.675" v="386" actId="167"/>
          <ac:picMkLst>
            <pc:docMk/>
            <pc:sldMk cId="3212776245" sldId="265"/>
            <ac:picMk id="6" creationId="{CDD53239-0962-3B42-10AD-0D02ED3ACEE0}"/>
          </ac:picMkLst>
        </pc:picChg>
        <pc:picChg chg="del">
          <ac:chgData name="子閎 林" userId="d496ebd3736cf63e" providerId="LiveId" clId="{B8C3D336-BEE8-4C52-A080-0916BD0D1D6D}" dt="2023-10-28T11:35:46.870" v="377" actId="478"/>
          <ac:picMkLst>
            <pc:docMk/>
            <pc:sldMk cId="3212776245" sldId="265"/>
            <ac:picMk id="22" creationId="{B910468B-D9F5-6CBB-79FD-4A8E03C9CF44}"/>
          </ac:picMkLst>
        </pc:picChg>
      </pc:sldChg>
      <pc:sldChg chg="modSp mod">
        <pc:chgData name="子閎 林" userId="d496ebd3736cf63e" providerId="LiveId" clId="{B8C3D336-BEE8-4C52-A080-0916BD0D1D6D}" dt="2023-10-24T14:40:08.816" v="60" actId="207"/>
        <pc:sldMkLst>
          <pc:docMk/>
          <pc:sldMk cId="2579004042" sldId="267"/>
        </pc:sldMkLst>
        <pc:spChg chg="mod">
          <ac:chgData name="子閎 林" userId="d496ebd3736cf63e" providerId="LiveId" clId="{B8C3D336-BEE8-4C52-A080-0916BD0D1D6D}" dt="2023-10-14T03:25:37.589" v="8" actId="33553"/>
          <ac:spMkLst>
            <pc:docMk/>
            <pc:sldMk cId="2579004042" sldId="267"/>
            <ac:spMk id="9" creationId="{4AA71C99-F3B2-D7F3-EA1A-F25BCB66E25E}"/>
          </ac:spMkLst>
        </pc:spChg>
        <pc:spChg chg="mod">
          <ac:chgData name="子閎 林" userId="d496ebd3736cf63e" providerId="LiveId" clId="{B8C3D336-BEE8-4C52-A080-0916BD0D1D6D}" dt="2023-10-24T14:40:08.816" v="60" actId="207"/>
          <ac:spMkLst>
            <pc:docMk/>
            <pc:sldMk cId="2579004042" sldId="267"/>
            <ac:spMk id="15" creationId="{3BF3CBED-FED0-C4DC-40A9-D48D639C5355}"/>
          </ac:spMkLst>
        </pc:spChg>
      </pc:sldChg>
      <pc:sldChg chg="addSp delSp modSp mod">
        <pc:chgData name="子閎 林" userId="d496ebd3736cf63e" providerId="LiveId" clId="{B8C3D336-BEE8-4C52-A080-0916BD0D1D6D}" dt="2023-10-28T11:37:32.150" v="404" actId="1037"/>
        <pc:sldMkLst>
          <pc:docMk/>
          <pc:sldMk cId="3266039889" sldId="268"/>
        </pc:sldMkLst>
        <pc:spChg chg="mod">
          <ac:chgData name="子閎 林" userId="d496ebd3736cf63e" providerId="LiveId" clId="{B8C3D336-BEE8-4C52-A080-0916BD0D1D6D}" dt="2023-10-28T11:37:32.150" v="404" actId="1037"/>
          <ac:spMkLst>
            <pc:docMk/>
            <pc:sldMk cId="3266039889" sldId="268"/>
            <ac:spMk id="12" creationId="{4B013F27-FD94-5403-20D2-C5B330DFC093}"/>
          </ac:spMkLst>
        </pc:spChg>
        <pc:spChg chg="mod">
          <ac:chgData name="子閎 林" userId="d496ebd3736cf63e" providerId="LiveId" clId="{B8C3D336-BEE8-4C52-A080-0916BD0D1D6D}" dt="2023-10-14T03:26:08.680" v="12" actId="33553"/>
          <ac:spMkLst>
            <pc:docMk/>
            <pc:sldMk cId="3266039889" sldId="268"/>
            <ac:spMk id="18" creationId="{9E2DA73E-7B32-288F-9C12-5F440E8C3D26}"/>
          </ac:spMkLst>
        </pc:spChg>
        <pc:picChg chg="add mod ord">
          <ac:chgData name="子閎 林" userId="d496ebd3736cf63e" providerId="LiveId" clId="{B8C3D336-BEE8-4C52-A080-0916BD0D1D6D}" dt="2023-10-28T11:37:18.566" v="390" actId="167"/>
          <ac:picMkLst>
            <pc:docMk/>
            <pc:sldMk cId="3266039889" sldId="268"/>
            <ac:picMk id="4" creationId="{27681A5D-7AA6-123C-A73F-BF943E71AA77}"/>
          </ac:picMkLst>
        </pc:picChg>
        <pc:picChg chg="del">
          <ac:chgData name="子閎 林" userId="d496ebd3736cf63e" providerId="LiveId" clId="{B8C3D336-BEE8-4C52-A080-0916BD0D1D6D}" dt="2023-10-28T11:37:04.961" v="388" actId="478"/>
          <ac:picMkLst>
            <pc:docMk/>
            <pc:sldMk cId="3266039889" sldId="268"/>
            <ac:picMk id="17" creationId="{77A5634A-CA1F-14E5-1886-061C370D908A}"/>
          </ac:picMkLst>
        </pc:picChg>
      </pc:sldChg>
      <pc:sldChg chg="addSp delSp modSp mod">
        <pc:chgData name="子閎 林" userId="d496ebd3736cf63e" providerId="LiveId" clId="{B8C3D336-BEE8-4C52-A080-0916BD0D1D6D}" dt="2023-10-28T11:37:57.348" v="422" actId="1036"/>
        <pc:sldMkLst>
          <pc:docMk/>
          <pc:sldMk cId="2224629651" sldId="269"/>
        </pc:sldMkLst>
        <pc:spChg chg="mod">
          <ac:chgData name="子閎 林" userId="d496ebd3736cf63e" providerId="LiveId" clId="{B8C3D336-BEE8-4C52-A080-0916BD0D1D6D}" dt="2023-10-14T03:26:14.181" v="13" actId="33553"/>
          <ac:spMkLst>
            <pc:docMk/>
            <pc:sldMk cId="2224629651" sldId="269"/>
            <ac:spMk id="13" creationId="{F622A2DD-9851-437D-AD4A-8B1001BBB2FD}"/>
          </ac:spMkLst>
        </pc:spChg>
        <pc:spChg chg="mod">
          <ac:chgData name="子閎 林" userId="d496ebd3736cf63e" providerId="LiveId" clId="{B8C3D336-BEE8-4C52-A080-0916BD0D1D6D}" dt="2023-10-28T11:37:57.348" v="422" actId="1036"/>
          <ac:spMkLst>
            <pc:docMk/>
            <pc:sldMk cId="2224629651" sldId="269"/>
            <ac:spMk id="14" creationId="{D9F8B216-E247-DC88-7025-0CD96C3FA15D}"/>
          </ac:spMkLst>
        </pc:spChg>
        <pc:picChg chg="add mod ord">
          <ac:chgData name="子閎 林" userId="d496ebd3736cf63e" providerId="LiveId" clId="{B8C3D336-BEE8-4C52-A080-0916BD0D1D6D}" dt="2023-10-28T11:37:47.846" v="407" actId="167"/>
          <ac:picMkLst>
            <pc:docMk/>
            <pc:sldMk cId="2224629651" sldId="269"/>
            <ac:picMk id="4" creationId="{E2CE987C-1625-AE0D-FDCF-D7A34672C8C1}"/>
          </ac:picMkLst>
        </pc:picChg>
        <pc:picChg chg="del">
          <ac:chgData name="子閎 林" userId="d496ebd3736cf63e" providerId="LiveId" clId="{B8C3D336-BEE8-4C52-A080-0916BD0D1D6D}" dt="2023-10-28T11:37:45.527" v="405" actId="478"/>
          <ac:picMkLst>
            <pc:docMk/>
            <pc:sldMk cId="2224629651" sldId="269"/>
            <ac:picMk id="12" creationId="{9F223737-4805-7E6E-D05D-CF7096541142}"/>
          </ac:picMkLst>
        </pc:picChg>
      </pc:sldChg>
      <pc:sldChg chg="addSp delSp modSp mod">
        <pc:chgData name="子閎 林" userId="d496ebd3736cf63e" providerId="LiveId" clId="{B8C3D336-BEE8-4C52-A080-0916BD0D1D6D}" dt="2023-10-28T11:38:26.216" v="435" actId="1035"/>
        <pc:sldMkLst>
          <pc:docMk/>
          <pc:sldMk cId="3914491225" sldId="270"/>
        </pc:sldMkLst>
        <pc:spChg chg="mod">
          <ac:chgData name="子閎 林" userId="d496ebd3736cf63e" providerId="LiveId" clId="{B8C3D336-BEE8-4C52-A080-0916BD0D1D6D}" dt="2023-10-28T11:38:26.216" v="435" actId="1035"/>
          <ac:spMkLst>
            <pc:docMk/>
            <pc:sldMk cId="3914491225" sldId="270"/>
            <ac:spMk id="14" creationId="{D9F8B216-E247-DC88-7025-0CD96C3FA15D}"/>
          </ac:spMkLst>
        </pc:spChg>
        <pc:spChg chg="mod">
          <ac:chgData name="子閎 林" userId="d496ebd3736cf63e" providerId="LiveId" clId="{B8C3D336-BEE8-4C52-A080-0916BD0D1D6D}" dt="2023-10-14T03:26:18.887" v="14" actId="33553"/>
          <ac:spMkLst>
            <pc:docMk/>
            <pc:sldMk cId="3914491225" sldId="270"/>
            <ac:spMk id="16" creationId="{DC29FBBD-AAD9-6FC8-B006-D5D20FE20E8D}"/>
          </ac:spMkLst>
        </pc:spChg>
        <pc:picChg chg="add mod ord">
          <ac:chgData name="子閎 林" userId="d496ebd3736cf63e" providerId="LiveId" clId="{B8C3D336-BEE8-4C52-A080-0916BD0D1D6D}" dt="2023-10-28T11:38:21.653" v="425" actId="167"/>
          <ac:picMkLst>
            <pc:docMk/>
            <pc:sldMk cId="3914491225" sldId="270"/>
            <ac:picMk id="4" creationId="{C454A1FA-F44A-FA82-D784-83C72232B66B}"/>
          </ac:picMkLst>
        </pc:picChg>
        <pc:picChg chg="del">
          <ac:chgData name="子閎 林" userId="d496ebd3736cf63e" providerId="LiveId" clId="{B8C3D336-BEE8-4C52-A080-0916BD0D1D6D}" dt="2023-10-28T11:38:18.396" v="423" actId="478"/>
          <ac:picMkLst>
            <pc:docMk/>
            <pc:sldMk cId="3914491225" sldId="270"/>
            <ac:picMk id="15" creationId="{567F2DD9-F9A2-61C8-3730-B45076210386}"/>
          </ac:picMkLst>
        </pc:picChg>
      </pc:sldChg>
      <pc:sldChg chg="modSp mod">
        <pc:chgData name="子閎 林" userId="d496ebd3736cf63e" providerId="LiveId" clId="{B8C3D336-BEE8-4C52-A080-0916BD0D1D6D}" dt="2023-10-14T03:25:48.916" v="10" actId="33553"/>
        <pc:sldMkLst>
          <pc:docMk/>
          <pc:sldMk cId="2953582692" sldId="271"/>
        </pc:sldMkLst>
        <pc:spChg chg="mod">
          <ac:chgData name="子閎 林" userId="d496ebd3736cf63e" providerId="LiveId" clId="{B8C3D336-BEE8-4C52-A080-0916BD0D1D6D}" dt="2023-10-14T03:25:48.916" v="10" actId="33553"/>
          <ac:spMkLst>
            <pc:docMk/>
            <pc:sldMk cId="2953582692" sldId="271"/>
            <ac:spMk id="7" creationId="{A7524A2F-A829-2912-0D29-B1E0E605927C}"/>
          </ac:spMkLst>
        </pc:spChg>
      </pc:sldChg>
      <pc:sldChg chg="addSp delSp modSp mod">
        <pc:chgData name="子閎 林" userId="d496ebd3736cf63e" providerId="LiveId" clId="{B8C3D336-BEE8-4C52-A080-0916BD0D1D6D}" dt="2023-10-28T11:40:41.757" v="446" actId="1036"/>
        <pc:sldMkLst>
          <pc:docMk/>
          <pc:sldMk cId="3193804015" sldId="272"/>
        </pc:sldMkLst>
        <pc:spChg chg="mod">
          <ac:chgData name="子閎 林" userId="d496ebd3736cf63e" providerId="LiveId" clId="{B8C3D336-BEE8-4C52-A080-0916BD0D1D6D}" dt="2023-10-28T11:40:41.757" v="446" actId="1036"/>
          <ac:spMkLst>
            <pc:docMk/>
            <pc:sldMk cId="3193804015" sldId="272"/>
            <ac:spMk id="14" creationId="{D9F8B216-E247-DC88-7025-0CD96C3FA15D}"/>
          </ac:spMkLst>
        </pc:spChg>
        <pc:spChg chg="mod">
          <ac:chgData name="子閎 林" userId="d496ebd3736cf63e" providerId="LiveId" clId="{B8C3D336-BEE8-4C52-A080-0916BD0D1D6D}" dt="2023-10-14T03:26:21.876" v="15" actId="33553"/>
          <ac:spMkLst>
            <pc:docMk/>
            <pc:sldMk cId="3193804015" sldId="272"/>
            <ac:spMk id="18" creationId="{57AB799A-8FC8-C059-37F5-BC11EC8B0306}"/>
          </ac:spMkLst>
        </pc:spChg>
        <pc:picChg chg="add mod ord">
          <ac:chgData name="子閎 林" userId="d496ebd3736cf63e" providerId="LiveId" clId="{B8C3D336-BEE8-4C52-A080-0916BD0D1D6D}" dt="2023-10-28T11:40:37.969" v="444" actId="167"/>
          <ac:picMkLst>
            <pc:docMk/>
            <pc:sldMk cId="3193804015" sldId="272"/>
            <ac:picMk id="6" creationId="{8E464A23-0733-30F6-6817-0F7A51E71133}"/>
          </ac:picMkLst>
        </pc:picChg>
        <pc:picChg chg="del">
          <ac:chgData name="子閎 林" userId="d496ebd3736cf63e" providerId="LiveId" clId="{B8C3D336-BEE8-4C52-A080-0916BD0D1D6D}" dt="2023-10-28T11:39:32.388" v="436" actId="478"/>
          <ac:picMkLst>
            <pc:docMk/>
            <pc:sldMk cId="3193804015" sldId="272"/>
            <ac:picMk id="17" creationId="{AFC5139D-6347-37BA-C21E-AF312ABA151F}"/>
          </ac:picMkLst>
        </pc:picChg>
      </pc:sldChg>
      <pc:sldChg chg="addSp delSp modSp mod modAnim">
        <pc:chgData name="子閎 林" userId="d496ebd3736cf63e" providerId="LiveId" clId="{B8C3D336-BEE8-4C52-A080-0916BD0D1D6D}" dt="2023-10-28T11:41:15.189" v="452"/>
        <pc:sldMkLst>
          <pc:docMk/>
          <pc:sldMk cId="4161236047" sldId="273"/>
        </pc:sldMkLst>
        <pc:spChg chg="add mod">
          <ac:chgData name="子閎 林" userId="d496ebd3736cf63e" providerId="LiveId" clId="{B8C3D336-BEE8-4C52-A080-0916BD0D1D6D}" dt="2023-10-28T11:41:10.064" v="451"/>
          <ac:spMkLst>
            <pc:docMk/>
            <pc:sldMk cId="4161236047" sldId="273"/>
            <ac:spMk id="6" creationId="{8E2C3C74-46FA-EA8D-D07E-09DAAB1F78A6}"/>
          </ac:spMkLst>
        </pc:spChg>
        <pc:spChg chg="del">
          <ac:chgData name="子閎 林" userId="d496ebd3736cf63e" providerId="LiveId" clId="{B8C3D336-BEE8-4C52-A080-0916BD0D1D6D}" dt="2023-10-28T11:41:09.086" v="450" actId="478"/>
          <ac:spMkLst>
            <pc:docMk/>
            <pc:sldMk cId="4161236047" sldId="273"/>
            <ac:spMk id="15" creationId="{C989C298-68AD-F3D7-30A2-79BABB6076D7}"/>
          </ac:spMkLst>
        </pc:spChg>
        <pc:spChg chg="mod">
          <ac:chgData name="子閎 林" userId="d496ebd3736cf63e" providerId="LiveId" clId="{B8C3D336-BEE8-4C52-A080-0916BD0D1D6D}" dt="2023-10-14T03:26:25.713" v="16" actId="33553"/>
          <ac:spMkLst>
            <pc:docMk/>
            <pc:sldMk cId="4161236047" sldId="273"/>
            <ac:spMk id="16" creationId="{0019F343-FE60-2BDF-389F-6BD7643348D2}"/>
          </ac:spMkLst>
        </pc:spChg>
        <pc:picChg chg="add mod ord">
          <ac:chgData name="子閎 林" userId="d496ebd3736cf63e" providerId="LiveId" clId="{B8C3D336-BEE8-4C52-A080-0916BD0D1D6D}" dt="2023-10-28T11:40:57.008" v="449" actId="167"/>
          <ac:picMkLst>
            <pc:docMk/>
            <pc:sldMk cId="4161236047" sldId="273"/>
            <ac:picMk id="4" creationId="{2C4E96C0-2CB4-0710-11DB-D8D4B76FF3FA}"/>
          </ac:picMkLst>
        </pc:picChg>
        <pc:picChg chg="del mod">
          <ac:chgData name="子閎 林" userId="d496ebd3736cf63e" providerId="LiveId" clId="{B8C3D336-BEE8-4C52-A080-0916BD0D1D6D}" dt="2023-10-28T11:40:54.284" v="447" actId="478"/>
          <ac:picMkLst>
            <pc:docMk/>
            <pc:sldMk cId="4161236047" sldId="273"/>
            <ac:picMk id="12" creationId="{96196A66-D3AC-EB0C-0A16-0A8BD967E0EF}"/>
          </ac:picMkLst>
        </pc:picChg>
      </pc:sldChg>
      <pc:sldChg chg="addSp delSp modSp mod">
        <pc:chgData name="子閎 林" userId="d496ebd3736cf63e" providerId="LiveId" clId="{B8C3D336-BEE8-4C52-A080-0916BD0D1D6D}" dt="2023-10-28T11:44:47.902" v="472" actId="167"/>
        <pc:sldMkLst>
          <pc:docMk/>
          <pc:sldMk cId="967862819" sldId="274"/>
        </pc:sldMkLst>
        <pc:spChg chg="mod">
          <ac:chgData name="子閎 林" userId="d496ebd3736cf63e" providerId="LiveId" clId="{B8C3D336-BEE8-4C52-A080-0916BD0D1D6D}" dt="2023-10-14T03:26:35.590" v="18" actId="33553"/>
          <ac:spMkLst>
            <pc:docMk/>
            <pc:sldMk cId="967862819" sldId="274"/>
            <ac:spMk id="25" creationId="{3D75F5E0-22D5-7714-E700-F4C1225383FE}"/>
          </ac:spMkLst>
        </pc:spChg>
        <pc:picChg chg="add mod ord">
          <ac:chgData name="子閎 林" userId="d496ebd3736cf63e" providerId="LiveId" clId="{B8C3D336-BEE8-4C52-A080-0916BD0D1D6D}" dt="2023-10-28T11:44:47.902" v="472" actId="167"/>
          <ac:picMkLst>
            <pc:docMk/>
            <pc:sldMk cId="967862819" sldId="274"/>
            <ac:picMk id="4" creationId="{4EA6C5F3-77FB-B26D-2497-6FFB3B3EEBCE}"/>
          </ac:picMkLst>
        </pc:picChg>
        <pc:picChg chg="del">
          <ac:chgData name="子閎 林" userId="d496ebd3736cf63e" providerId="LiveId" clId="{B8C3D336-BEE8-4C52-A080-0916BD0D1D6D}" dt="2023-10-28T11:44:45.442" v="470" actId="478"/>
          <ac:picMkLst>
            <pc:docMk/>
            <pc:sldMk cId="967862819" sldId="274"/>
            <ac:picMk id="23" creationId="{6DCFE4B0-9DB0-7A82-2DCA-E65B44E3A766}"/>
          </ac:picMkLst>
        </pc:picChg>
      </pc:sldChg>
      <pc:sldChg chg="addSp delSp modSp mod">
        <pc:chgData name="子閎 林" userId="d496ebd3736cf63e" providerId="LiveId" clId="{B8C3D336-BEE8-4C52-A080-0916BD0D1D6D}" dt="2023-10-28T11:45:35.963" v="481" actId="20577"/>
        <pc:sldMkLst>
          <pc:docMk/>
          <pc:sldMk cId="111501498" sldId="275"/>
        </pc:sldMkLst>
        <pc:spChg chg="mod">
          <ac:chgData name="子閎 林" userId="d496ebd3736cf63e" providerId="LiveId" clId="{B8C3D336-BEE8-4C52-A080-0916BD0D1D6D}" dt="2023-10-28T11:45:35.963" v="481" actId="20577"/>
          <ac:spMkLst>
            <pc:docMk/>
            <pc:sldMk cId="111501498" sldId="275"/>
            <ac:spMk id="7" creationId="{8C874112-B38F-94BA-7AD6-14C755F028BB}"/>
          </ac:spMkLst>
        </pc:spChg>
        <pc:spChg chg="mod">
          <ac:chgData name="子閎 林" userId="d496ebd3736cf63e" providerId="LiveId" clId="{B8C3D336-BEE8-4C52-A080-0916BD0D1D6D}" dt="2023-10-28T11:44:08.071" v="469" actId="1035"/>
          <ac:spMkLst>
            <pc:docMk/>
            <pc:sldMk cId="111501498" sldId="275"/>
            <ac:spMk id="12" creationId="{0E37DBC5-4076-DDDE-7FFA-2D191E86AC50}"/>
          </ac:spMkLst>
        </pc:spChg>
        <pc:spChg chg="mod">
          <ac:chgData name="子閎 林" userId="d496ebd3736cf63e" providerId="LiveId" clId="{B8C3D336-BEE8-4C52-A080-0916BD0D1D6D}" dt="2023-10-28T11:44:01.491" v="467" actId="1076"/>
          <ac:spMkLst>
            <pc:docMk/>
            <pc:sldMk cId="111501498" sldId="275"/>
            <ac:spMk id="15" creationId="{4F85B5E2-5358-D595-F2A7-7BB432936B03}"/>
          </ac:spMkLst>
        </pc:spChg>
        <pc:spChg chg="mod">
          <ac:chgData name="子閎 林" userId="d496ebd3736cf63e" providerId="LiveId" clId="{B8C3D336-BEE8-4C52-A080-0916BD0D1D6D}" dt="2023-10-14T03:26:31.051" v="17" actId="33553"/>
          <ac:spMkLst>
            <pc:docMk/>
            <pc:sldMk cId="111501498" sldId="275"/>
            <ac:spMk id="17" creationId="{3BFF460C-4198-F5DC-C2C0-135986E712EB}"/>
          </ac:spMkLst>
        </pc:spChg>
        <pc:picChg chg="add del mod">
          <ac:chgData name="子閎 林" userId="d496ebd3736cf63e" providerId="LiveId" clId="{B8C3D336-BEE8-4C52-A080-0916BD0D1D6D}" dt="2023-10-28T11:43:16.763" v="461" actId="22"/>
          <ac:picMkLst>
            <pc:docMk/>
            <pc:sldMk cId="111501498" sldId="275"/>
            <ac:picMk id="6" creationId="{ACD39E82-A71D-6500-B4CB-062812C17E71}"/>
          </ac:picMkLst>
        </pc:picChg>
        <pc:picChg chg="add mod ord">
          <ac:chgData name="子閎 林" userId="d496ebd3736cf63e" providerId="LiveId" clId="{B8C3D336-BEE8-4C52-A080-0916BD0D1D6D}" dt="2023-10-28T11:43:55.626" v="465" actId="167"/>
          <ac:picMkLst>
            <pc:docMk/>
            <pc:sldMk cId="111501498" sldId="275"/>
            <ac:picMk id="8" creationId="{611406C5-F45E-53F2-37E2-F56EEED17418}"/>
          </ac:picMkLst>
        </pc:picChg>
        <pc:picChg chg="add del">
          <ac:chgData name="子閎 林" userId="d496ebd3736cf63e" providerId="LiveId" clId="{B8C3D336-BEE8-4C52-A080-0916BD0D1D6D}" dt="2023-10-28T11:43:58.140" v="466" actId="478"/>
          <ac:picMkLst>
            <pc:docMk/>
            <pc:sldMk cId="111501498" sldId="275"/>
            <ac:picMk id="16" creationId="{60F0FD1C-0D29-66F8-88ED-AB02779A7E4A}"/>
          </ac:picMkLst>
        </pc:picChg>
      </pc:sldChg>
      <pc:sldChg chg="addSp delSp modSp mod">
        <pc:chgData name="子閎 林" userId="d496ebd3736cf63e" providerId="LiveId" clId="{B8C3D336-BEE8-4C52-A080-0916BD0D1D6D}" dt="2023-10-28T11:45:00.858" v="475" actId="167"/>
        <pc:sldMkLst>
          <pc:docMk/>
          <pc:sldMk cId="2575558225" sldId="276"/>
        </pc:sldMkLst>
        <pc:spChg chg="mod">
          <ac:chgData name="子閎 林" userId="d496ebd3736cf63e" providerId="LiveId" clId="{B8C3D336-BEE8-4C52-A080-0916BD0D1D6D}" dt="2023-10-14T03:26:39.848" v="19" actId="33553"/>
          <ac:spMkLst>
            <pc:docMk/>
            <pc:sldMk cId="2575558225" sldId="276"/>
            <ac:spMk id="7" creationId="{00F4179D-FFA1-20CD-3A20-DADF4DC0DF82}"/>
          </ac:spMkLst>
        </pc:spChg>
        <pc:picChg chg="del">
          <ac:chgData name="子閎 林" userId="d496ebd3736cf63e" providerId="LiveId" clId="{B8C3D336-BEE8-4C52-A080-0916BD0D1D6D}" dt="2023-10-28T11:44:57.620" v="473" actId="478"/>
          <ac:picMkLst>
            <pc:docMk/>
            <pc:sldMk cId="2575558225" sldId="276"/>
            <ac:picMk id="4" creationId="{920F6624-56CE-5DA9-B3F8-0B33FB2E6E8C}"/>
          </ac:picMkLst>
        </pc:picChg>
        <pc:picChg chg="add mod ord">
          <ac:chgData name="子閎 林" userId="d496ebd3736cf63e" providerId="LiveId" clId="{B8C3D336-BEE8-4C52-A080-0916BD0D1D6D}" dt="2023-10-28T11:45:00.858" v="475" actId="167"/>
          <ac:picMkLst>
            <pc:docMk/>
            <pc:sldMk cId="2575558225" sldId="276"/>
            <ac:picMk id="8" creationId="{2ADE1F01-A6B6-AFF3-9043-E31E405132A8}"/>
          </ac:picMkLst>
        </pc:picChg>
      </pc:sldChg>
      <pc:sldChg chg="addSp delSp modSp mod">
        <pc:chgData name="子閎 林" userId="d496ebd3736cf63e" providerId="LiveId" clId="{B8C3D336-BEE8-4C52-A080-0916BD0D1D6D}" dt="2023-10-28T11:45:10.849" v="479" actId="1035"/>
        <pc:sldMkLst>
          <pc:docMk/>
          <pc:sldMk cId="4220330869" sldId="277"/>
        </pc:sldMkLst>
        <pc:spChg chg="mod">
          <ac:chgData name="子閎 林" userId="d496ebd3736cf63e" providerId="LiveId" clId="{B8C3D336-BEE8-4C52-A080-0916BD0D1D6D}" dt="2023-10-14T03:26:42.876" v="20" actId="33553"/>
          <ac:spMkLst>
            <pc:docMk/>
            <pc:sldMk cId="4220330869" sldId="277"/>
            <ac:spMk id="6" creationId="{5DCCE6E7-35B1-B813-793C-A220BF0C04FA}"/>
          </ac:spMkLst>
        </pc:spChg>
        <pc:spChg chg="mod">
          <ac:chgData name="子閎 林" userId="d496ebd3736cf63e" providerId="LiveId" clId="{B8C3D336-BEE8-4C52-A080-0916BD0D1D6D}" dt="2023-10-28T11:45:10.849" v="479" actId="1035"/>
          <ac:spMkLst>
            <pc:docMk/>
            <pc:sldMk cId="4220330869" sldId="277"/>
            <ac:spMk id="12" creationId="{D4D213FF-546F-84BC-9CAA-66FD716F2475}"/>
          </ac:spMkLst>
        </pc:spChg>
        <pc:picChg chg="del">
          <ac:chgData name="子閎 林" userId="d496ebd3736cf63e" providerId="LiveId" clId="{B8C3D336-BEE8-4C52-A080-0916BD0D1D6D}" dt="2023-10-28T11:45:05.496" v="476" actId="478"/>
          <ac:picMkLst>
            <pc:docMk/>
            <pc:sldMk cId="4220330869" sldId="277"/>
            <ac:picMk id="4" creationId="{BE3D3BFF-68A9-14B1-E3AB-0C6AF09A75E8}"/>
          </ac:picMkLst>
        </pc:picChg>
        <pc:picChg chg="add mod ord">
          <ac:chgData name="子閎 林" userId="d496ebd3736cf63e" providerId="LiveId" clId="{B8C3D336-BEE8-4C52-A080-0916BD0D1D6D}" dt="2023-10-28T11:45:08.810" v="478" actId="167"/>
          <ac:picMkLst>
            <pc:docMk/>
            <pc:sldMk cId="4220330869" sldId="277"/>
            <ac:picMk id="7" creationId="{053D83A0-9F84-9008-63C2-2EDCC411EC31}"/>
          </ac:picMkLst>
        </pc:picChg>
      </pc:sldChg>
      <pc:sldChg chg="modSp mod">
        <pc:chgData name="子閎 林" userId="d496ebd3736cf63e" providerId="LiveId" clId="{B8C3D336-BEE8-4C52-A080-0916BD0D1D6D}" dt="2023-10-14T03:27:47.853" v="30" actId="33553"/>
        <pc:sldMkLst>
          <pc:docMk/>
          <pc:sldMk cId="4196774234" sldId="278"/>
        </pc:sldMkLst>
        <pc:spChg chg="mod">
          <ac:chgData name="子閎 林" userId="d496ebd3736cf63e" providerId="LiveId" clId="{B8C3D336-BEE8-4C52-A080-0916BD0D1D6D}" dt="2023-10-14T03:27:47.853" v="30" actId="33553"/>
          <ac:spMkLst>
            <pc:docMk/>
            <pc:sldMk cId="4196774234" sldId="278"/>
            <ac:spMk id="5" creationId="{256BEAB2-9691-3E05-AD79-C70989F5AF2A}"/>
          </ac:spMkLst>
        </pc:spChg>
      </pc:sldChg>
      <pc:sldChg chg="modSp mod">
        <pc:chgData name="子閎 林" userId="d496ebd3736cf63e" providerId="LiveId" clId="{B8C3D336-BEE8-4C52-A080-0916BD0D1D6D}" dt="2023-10-14T03:26:45.992" v="21" actId="33553"/>
        <pc:sldMkLst>
          <pc:docMk/>
          <pc:sldMk cId="3164832006" sldId="279"/>
        </pc:sldMkLst>
        <pc:spChg chg="mod">
          <ac:chgData name="子閎 林" userId="d496ebd3736cf63e" providerId="LiveId" clId="{B8C3D336-BEE8-4C52-A080-0916BD0D1D6D}" dt="2023-10-14T03:26:45.992" v="21" actId="33553"/>
          <ac:spMkLst>
            <pc:docMk/>
            <pc:sldMk cId="3164832006" sldId="279"/>
            <ac:spMk id="8" creationId="{E12CE886-CA50-FA35-3A67-70AB79EC6AAC}"/>
          </ac:spMkLst>
        </pc:spChg>
      </pc:sldChg>
      <pc:sldChg chg="modSp mod">
        <pc:chgData name="子閎 林" userId="d496ebd3736cf63e" providerId="LiveId" clId="{B8C3D336-BEE8-4C52-A080-0916BD0D1D6D}" dt="2023-10-14T03:27:02.986" v="22" actId="33553"/>
        <pc:sldMkLst>
          <pc:docMk/>
          <pc:sldMk cId="3456781880" sldId="280"/>
        </pc:sldMkLst>
        <pc:spChg chg="mod">
          <ac:chgData name="子閎 林" userId="d496ebd3736cf63e" providerId="LiveId" clId="{B8C3D336-BEE8-4C52-A080-0916BD0D1D6D}" dt="2023-10-14T03:27:02.986" v="22" actId="33553"/>
          <ac:spMkLst>
            <pc:docMk/>
            <pc:sldMk cId="3456781880" sldId="280"/>
            <ac:spMk id="6" creationId="{5DCCE6E7-35B1-B813-793C-A220BF0C04FA}"/>
          </ac:spMkLst>
        </pc:spChg>
      </pc:sldChg>
      <pc:sldChg chg="addSp delSp modSp mod">
        <pc:chgData name="子閎 林" userId="d496ebd3736cf63e" providerId="LiveId" clId="{B8C3D336-BEE8-4C52-A080-0916BD0D1D6D}" dt="2023-10-28T11:52:04.691" v="505" actId="1035"/>
        <pc:sldMkLst>
          <pc:docMk/>
          <pc:sldMk cId="2376585317" sldId="281"/>
        </pc:sldMkLst>
        <pc:spChg chg="mod">
          <ac:chgData name="子閎 林" userId="d496ebd3736cf63e" providerId="LiveId" clId="{B8C3D336-BEE8-4C52-A080-0916BD0D1D6D}" dt="2023-10-14T03:27:06.289" v="23" actId="33553"/>
          <ac:spMkLst>
            <pc:docMk/>
            <pc:sldMk cId="2376585317" sldId="281"/>
            <ac:spMk id="6" creationId="{5DCCE6E7-35B1-B813-793C-A220BF0C04FA}"/>
          </ac:spMkLst>
        </pc:spChg>
        <pc:spChg chg="mod">
          <ac:chgData name="子閎 林" userId="d496ebd3736cf63e" providerId="LiveId" clId="{B8C3D336-BEE8-4C52-A080-0916BD0D1D6D}" dt="2023-10-28T11:52:04.691" v="505" actId="1035"/>
          <ac:spMkLst>
            <pc:docMk/>
            <pc:sldMk cId="2376585317" sldId="281"/>
            <ac:spMk id="9" creationId="{9D401D9F-6496-6C22-5146-A7CAC763FD47}"/>
          </ac:spMkLst>
        </pc:spChg>
        <pc:picChg chg="del">
          <ac:chgData name="子閎 林" userId="d496ebd3736cf63e" providerId="LiveId" clId="{B8C3D336-BEE8-4C52-A080-0916BD0D1D6D}" dt="2023-10-28T11:51:38.558" v="485" actId="478"/>
          <ac:picMkLst>
            <pc:docMk/>
            <pc:sldMk cId="2376585317" sldId="281"/>
            <ac:picMk id="7" creationId="{072F43A5-23A0-AF4F-2E80-649A26E9ABC5}"/>
          </ac:picMkLst>
        </pc:picChg>
        <pc:picChg chg="add mod ord">
          <ac:chgData name="子閎 林" userId="d496ebd3736cf63e" providerId="LiveId" clId="{B8C3D336-BEE8-4C52-A080-0916BD0D1D6D}" dt="2023-10-28T11:51:57.258" v="487" actId="1076"/>
          <ac:picMkLst>
            <pc:docMk/>
            <pc:sldMk cId="2376585317" sldId="281"/>
            <ac:picMk id="8" creationId="{05B0189C-D74F-93EF-6839-0B4C19083BAF}"/>
          </ac:picMkLst>
        </pc:picChg>
      </pc:sldChg>
      <pc:sldChg chg="addSp delSp modSp mod">
        <pc:chgData name="子閎 林" userId="d496ebd3736cf63e" providerId="LiveId" clId="{B8C3D336-BEE8-4C52-A080-0916BD0D1D6D}" dt="2023-10-28T11:54:31.346" v="530" actId="167"/>
        <pc:sldMkLst>
          <pc:docMk/>
          <pc:sldMk cId="2784931825" sldId="282"/>
        </pc:sldMkLst>
        <pc:spChg chg="mod">
          <ac:chgData name="子閎 林" userId="d496ebd3736cf63e" providerId="LiveId" clId="{B8C3D336-BEE8-4C52-A080-0916BD0D1D6D}" dt="2023-10-14T03:27:20.761" v="24" actId="33553"/>
          <ac:spMkLst>
            <pc:docMk/>
            <pc:sldMk cId="2784931825" sldId="282"/>
            <ac:spMk id="6" creationId="{5DCCE6E7-35B1-B813-793C-A220BF0C04FA}"/>
          </ac:spMkLst>
        </pc:spChg>
        <pc:picChg chg="add del">
          <ac:chgData name="子閎 林" userId="d496ebd3736cf63e" providerId="LiveId" clId="{B8C3D336-BEE8-4C52-A080-0916BD0D1D6D}" dt="2023-10-28T11:54:29.412" v="529" actId="478"/>
          <ac:picMkLst>
            <pc:docMk/>
            <pc:sldMk cId="2784931825" sldId="282"/>
            <ac:picMk id="7" creationId="{E0F2B143-D5AF-0740-9980-F99F71EE8809}"/>
          </ac:picMkLst>
        </pc:picChg>
        <pc:picChg chg="add del mod modCrop">
          <ac:chgData name="子閎 林" userId="d496ebd3736cf63e" providerId="LiveId" clId="{B8C3D336-BEE8-4C52-A080-0916BD0D1D6D}" dt="2023-10-28T11:54:01.819" v="520" actId="22"/>
          <ac:picMkLst>
            <pc:docMk/>
            <pc:sldMk cId="2784931825" sldId="282"/>
            <ac:picMk id="8" creationId="{AAC9CF28-128A-9596-3E4D-C75DD4B1781D}"/>
          </ac:picMkLst>
        </pc:picChg>
        <pc:picChg chg="add mod ord">
          <ac:chgData name="子閎 林" userId="d496ebd3736cf63e" providerId="LiveId" clId="{B8C3D336-BEE8-4C52-A080-0916BD0D1D6D}" dt="2023-10-28T11:54:31.346" v="530" actId="167"/>
          <ac:picMkLst>
            <pc:docMk/>
            <pc:sldMk cId="2784931825" sldId="282"/>
            <ac:picMk id="9" creationId="{FF43AD3C-4991-D155-0DFD-2F5574B55251}"/>
          </ac:picMkLst>
        </pc:picChg>
      </pc:sldChg>
      <pc:sldChg chg="modSp mod">
        <pc:chgData name="子閎 林" userId="d496ebd3736cf63e" providerId="LiveId" clId="{B8C3D336-BEE8-4C52-A080-0916BD0D1D6D}" dt="2023-10-14T03:27:25.352" v="25" actId="33553"/>
        <pc:sldMkLst>
          <pc:docMk/>
          <pc:sldMk cId="3281243502" sldId="283"/>
        </pc:sldMkLst>
        <pc:spChg chg="mod">
          <ac:chgData name="子閎 林" userId="d496ebd3736cf63e" providerId="LiveId" clId="{B8C3D336-BEE8-4C52-A080-0916BD0D1D6D}" dt="2023-10-14T03:27:25.352" v="25" actId="33553"/>
          <ac:spMkLst>
            <pc:docMk/>
            <pc:sldMk cId="3281243502" sldId="283"/>
            <ac:spMk id="8" creationId="{E12CE886-CA50-FA35-3A67-70AB79EC6AAC}"/>
          </ac:spMkLst>
        </pc:spChg>
      </pc:sldChg>
      <pc:sldChg chg="modSp mod">
        <pc:chgData name="子閎 林" userId="d496ebd3736cf63e" providerId="LiveId" clId="{B8C3D336-BEE8-4C52-A080-0916BD0D1D6D}" dt="2023-10-14T03:27:29.410" v="26" actId="33553"/>
        <pc:sldMkLst>
          <pc:docMk/>
          <pc:sldMk cId="3196516784" sldId="284"/>
        </pc:sldMkLst>
        <pc:spChg chg="mod">
          <ac:chgData name="子閎 林" userId="d496ebd3736cf63e" providerId="LiveId" clId="{B8C3D336-BEE8-4C52-A080-0916BD0D1D6D}" dt="2023-10-14T03:27:29.410" v="26" actId="33553"/>
          <ac:spMkLst>
            <pc:docMk/>
            <pc:sldMk cId="3196516784" sldId="284"/>
            <ac:spMk id="6" creationId="{5DCCE6E7-35B1-B813-793C-A220BF0C04FA}"/>
          </ac:spMkLst>
        </pc:spChg>
      </pc:sldChg>
      <pc:sldChg chg="modSp mod">
        <pc:chgData name="子閎 林" userId="d496ebd3736cf63e" providerId="LiveId" clId="{B8C3D336-BEE8-4C52-A080-0916BD0D1D6D}" dt="2023-10-14T03:27:33.868" v="27" actId="33553"/>
        <pc:sldMkLst>
          <pc:docMk/>
          <pc:sldMk cId="3306149538" sldId="285"/>
        </pc:sldMkLst>
        <pc:spChg chg="mod">
          <ac:chgData name="子閎 林" userId="d496ebd3736cf63e" providerId="LiveId" clId="{B8C3D336-BEE8-4C52-A080-0916BD0D1D6D}" dt="2023-10-14T03:27:33.868" v="27" actId="33553"/>
          <ac:spMkLst>
            <pc:docMk/>
            <pc:sldMk cId="3306149538" sldId="285"/>
            <ac:spMk id="8" creationId="{E12CE886-CA50-FA35-3A67-70AB79EC6AAC}"/>
          </ac:spMkLst>
        </pc:spChg>
      </pc:sldChg>
      <pc:sldChg chg="addSp delSp modSp mod">
        <pc:chgData name="子閎 林" userId="d496ebd3736cf63e" providerId="LiveId" clId="{B8C3D336-BEE8-4C52-A080-0916BD0D1D6D}" dt="2023-10-24T15:08:33.312" v="359" actId="478"/>
        <pc:sldMkLst>
          <pc:docMk/>
          <pc:sldMk cId="1631077331" sldId="286"/>
        </pc:sldMkLst>
        <pc:spChg chg="del mod">
          <ac:chgData name="子閎 林" userId="d496ebd3736cf63e" providerId="LiveId" clId="{B8C3D336-BEE8-4C52-A080-0916BD0D1D6D}" dt="2023-10-24T15:03:18.785" v="265" actId="478"/>
          <ac:spMkLst>
            <pc:docMk/>
            <pc:sldMk cId="1631077331" sldId="286"/>
            <ac:spMk id="4" creationId="{B2C37701-F2FB-8E54-3AD0-132164E17509}"/>
          </ac:spMkLst>
        </pc:spChg>
        <pc:spChg chg="mod">
          <ac:chgData name="子閎 林" userId="d496ebd3736cf63e" providerId="LiveId" clId="{B8C3D336-BEE8-4C52-A080-0916BD0D1D6D}" dt="2023-10-14T03:27:38.046" v="28" actId="33553"/>
          <ac:spMkLst>
            <pc:docMk/>
            <pc:sldMk cId="1631077331" sldId="286"/>
            <ac:spMk id="6" creationId="{5DCCE6E7-35B1-B813-793C-A220BF0C04FA}"/>
          </ac:spMkLst>
        </pc:spChg>
        <pc:spChg chg="add del mod">
          <ac:chgData name="子閎 林" userId="d496ebd3736cf63e" providerId="LiveId" clId="{B8C3D336-BEE8-4C52-A080-0916BD0D1D6D}" dt="2023-10-24T15:08:33.312" v="359" actId="478"/>
          <ac:spMkLst>
            <pc:docMk/>
            <pc:sldMk cId="1631077331" sldId="286"/>
            <ac:spMk id="7" creationId="{F985FAD0-75E2-07C8-F715-F87C5E324BCC}"/>
          </ac:spMkLst>
        </pc:spChg>
        <pc:spChg chg="add mod ord">
          <ac:chgData name="子閎 林" userId="d496ebd3736cf63e" providerId="LiveId" clId="{B8C3D336-BEE8-4C52-A080-0916BD0D1D6D}" dt="2023-10-24T15:08:30.424" v="358" actId="113"/>
          <ac:spMkLst>
            <pc:docMk/>
            <pc:sldMk cId="1631077331" sldId="286"/>
            <ac:spMk id="8" creationId="{542810ED-5F2E-EF98-1324-C3CD663FD809}"/>
          </ac:spMkLst>
        </pc:spChg>
      </pc:sldChg>
      <pc:sldChg chg="addSp delSp modSp mod">
        <pc:chgData name="子閎 林" userId="d496ebd3736cf63e" providerId="LiveId" clId="{B8C3D336-BEE8-4C52-A080-0916BD0D1D6D}" dt="2023-10-24T15:09:30.820" v="376" actId="1076"/>
        <pc:sldMkLst>
          <pc:docMk/>
          <pc:sldMk cId="3426410951" sldId="287"/>
        </pc:sldMkLst>
        <pc:spChg chg="add mod">
          <ac:chgData name="子閎 林" userId="d496ebd3736cf63e" providerId="LiveId" clId="{B8C3D336-BEE8-4C52-A080-0916BD0D1D6D}" dt="2023-10-24T15:09:13.011" v="370" actId="20577"/>
          <ac:spMkLst>
            <pc:docMk/>
            <pc:sldMk cId="3426410951" sldId="287"/>
            <ac:spMk id="4" creationId="{B8D6BE8A-3879-A91E-BC63-DDD1C97A13F5}"/>
          </ac:spMkLst>
        </pc:spChg>
        <pc:spChg chg="mod">
          <ac:chgData name="子閎 林" userId="d496ebd3736cf63e" providerId="LiveId" clId="{B8C3D336-BEE8-4C52-A080-0916BD0D1D6D}" dt="2023-10-14T03:27:42.672" v="29" actId="33553"/>
          <ac:spMkLst>
            <pc:docMk/>
            <pc:sldMk cId="3426410951" sldId="287"/>
            <ac:spMk id="6" creationId="{5DCCE6E7-35B1-B813-793C-A220BF0C04FA}"/>
          </ac:spMkLst>
        </pc:spChg>
        <pc:spChg chg="del">
          <ac:chgData name="子閎 林" userId="d496ebd3736cf63e" providerId="LiveId" clId="{B8C3D336-BEE8-4C52-A080-0916BD0D1D6D}" dt="2023-10-24T15:09:14.954" v="371" actId="478"/>
          <ac:spMkLst>
            <pc:docMk/>
            <pc:sldMk cId="3426410951" sldId="287"/>
            <ac:spMk id="7" creationId="{2D2B8BA6-A439-CFF9-915E-D382329F896B}"/>
          </ac:spMkLst>
        </pc:spChg>
        <pc:picChg chg="mod">
          <ac:chgData name="子閎 林" userId="d496ebd3736cf63e" providerId="LiveId" clId="{B8C3D336-BEE8-4C52-A080-0916BD0D1D6D}" dt="2023-10-24T15:09:30.820" v="376" actId="1076"/>
          <ac:picMkLst>
            <pc:docMk/>
            <pc:sldMk cId="3426410951" sldId="287"/>
            <ac:picMk id="2050" creationId="{66B2F36E-A209-02EE-92FA-166DA8080F3C}"/>
          </ac:picMkLst>
        </pc:picChg>
      </pc:sldChg>
      <pc:sldChg chg="modAnim">
        <pc:chgData name="子閎 林" userId="d496ebd3736cf63e" providerId="LiveId" clId="{B8C3D336-BEE8-4C52-A080-0916BD0D1D6D}" dt="2023-10-24T14:34:53.842" v="59"/>
        <pc:sldMkLst>
          <pc:docMk/>
          <pc:sldMk cId="2915059916" sldId="288"/>
        </pc:sldMkLst>
      </pc:sldChg>
    </pc:docChg>
  </pc:docChgLst>
  <pc:docChgLst>
    <pc:chgData name="林 子閎" userId="d496ebd3736cf63e" providerId="Windows Live" clId="Web-{58E866C7-2671-4A9F-9C8E-D0B265F96257}"/>
    <pc:docChg chg="modSld">
      <pc:chgData name="林 子閎" userId="d496ebd3736cf63e" providerId="Windows Live" clId="Web-{58E866C7-2671-4A9F-9C8E-D0B265F96257}" dt="2023-07-21T04:12:31.699" v="60" actId="20577"/>
      <pc:docMkLst>
        <pc:docMk/>
      </pc:docMkLst>
      <pc:sldChg chg="addSp delSp modSp mod setBg">
        <pc:chgData name="林 子閎" userId="d496ebd3736cf63e" providerId="Windows Live" clId="Web-{58E866C7-2671-4A9F-9C8E-D0B265F96257}" dt="2023-07-21T04:12:31.699" v="60" actId="20577"/>
        <pc:sldMkLst>
          <pc:docMk/>
          <pc:sldMk cId="2592129946" sldId="256"/>
        </pc:sldMkLst>
        <pc:spChg chg="del">
          <ac:chgData name="林 子閎" userId="d496ebd3736cf63e" providerId="Windows Live" clId="Web-{58E866C7-2671-4A9F-9C8E-D0B265F96257}" dt="2023-07-21T03:45:23.137" v="2"/>
          <ac:spMkLst>
            <pc:docMk/>
            <pc:sldMk cId="2592129946" sldId="256"/>
            <ac:spMk id="2" creationId="{00000000-0000-0000-0000-000000000000}"/>
          </ac:spMkLst>
        </pc:spChg>
        <pc:spChg chg="del">
          <ac:chgData name="林 子閎" userId="d496ebd3736cf63e" providerId="Windows Live" clId="Web-{58E866C7-2671-4A9F-9C8E-D0B265F96257}" dt="2023-07-21T03:45:20.747" v="1"/>
          <ac:spMkLst>
            <pc:docMk/>
            <pc:sldMk cId="2592129946" sldId="256"/>
            <ac:spMk id="3" creationId="{00000000-0000-0000-0000-000000000000}"/>
          </ac:spMkLst>
        </pc:spChg>
        <pc:spChg chg="add del">
          <ac:chgData name="林 子閎" userId="d496ebd3736cf63e" providerId="Windows Live" clId="Web-{58E866C7-2671-4A9F-9C8E-D0B265F96257}" dt="2023-07-21T03:50:20.034" v="4"/>
          <ac:spMkLst>
            <pc:docMk/>
            <pc:sldMk cId="2592129946" sldId="256"/>
            <ac:spMk id="4" creationId="{DD3786B6-A187-5755-DF8F-F17865B60210}"/>
          </ac:spMkLst>
        </pc:spChg>
        <pc:spChg chg="add del mod">
          <ac:chgData name="林 子閎" userId="d496ebd3736cf63e" providerId="Windows Live" clId="Web-{58E866C7-2671-4A9F-9C8E-D0B265F96257}" dt="2023-07-21T04:02:40.735" v="14"/>
          <ac:spMkLst>
            <pc:docMk/>
            <pc:sldMk cId="2592129946" sldId="256"/>
            <ac:spMk id="5" creationId="{B3B45408-1ACF-09F3-F2B1-E4F4A05606F6}"/>
          </ac:spMkLst>
        </pc:spChg>
        <pc:spChg chg="add mod">
          <ac:chgData name="林 子閎" userId="d496ebd3736cf63e" providerId="Windows Live" clId="Web-{58E866C7-2671-4A9F-9C8E-D0B265F96257}" dt="2023-07-21T04:11:05.869" v="57" actId="1076"/>
          <ac:spMkLst>
            <pc:docMk/>
            <pc:sldMk cId="2592129946" sldId="256"/>
            <ac:spMk id="6" creationId="{0FA1AC74-9F24-0C67-B5A5-9E1C7A94D42C}"/>
          </ac:spMkLst>
        </pc:spChg>
        <pc:spChg chg="add mod">
          <ac:chgData name="林 子閎" userId="d496ebd3736cf63e" providerId="Windows Live" clId="Web-{58E866C7-2671-4A9F-9C8E-D0B265F96257}" dt="2023-07-21T04:12:31.699" v="60" actId="20577"/>
          <ac:spMkLst>
            <pc:docMk/>
            <pc:sldMk cId="2592129946" sldId="256"/>
            <ac:spMk id="7" creationId="{6B2F8F3C-E5F2-EBAF-E9B8-59F402F3DA95}"/>
          </ac:spMkLst>
        </pc:spChg>
      </pc:sldChg>
    </pc:docChg>
  </pc:docChgLst>
  <pc:docChgLst>
    <pc:chgData name="子閎 林" userId="d496ebd3736cf63e" providerId="LiveId" clId="{3ADC27CC-A35B-41FE-9B9A-6B0B004EC278}"/>
    <pc:docChg chg="undo custSel addSld modSld">
      <pc:chgData name="子閎 林" userId="d496ebd3736cf63e" providerId="LiveId" clId="{3ADC27CC-A35B-41FE-9B9A-6B0B004EC278}" dt="2023-10-23T12:55:49.862" v="43" actId="27107"/>
      <pc:docMkLst>
        <pc:docMk/>
      </pc:docMkLst>
      <pc:sldChg chg="delSp modSp mod modAnim">
        <pc:chgData name="子閎 林" userId="d496ebd3736cf63e" providerId="LiveId" clId="{3ADC27CC-A35B-41FE-9B9A-6B0B004EC278}" dt="2023-10-23T12:38:19.738" v="36" actId="20577"/>
        <pc:sldMkLst>
          <pc:docMk/>
          <pc:sldMk cId="3223343692" sldId="258"/>
        </pc:sldMkLst>
        <pc:spChg chg="mod">
          <ac:chgData name="子閎 林" userId="d496ebd3736cf63e" providerId="LiveId" clId="{3ADC27CC-A35B-41FE-9B9A-6B0B004EC278}" dt="2023-10-23T12:38:19.738" v="36" actId="20577"/>
          <ac:spMkLst>
            <pc:docMk/>
            <pc:sldMk cId="3223343692" sldId="258"/>
            <ac:spMk id="8" creationId="{A994B4BF-72F4-FEC9-37F7-29F96F7EF896}"/>
          </ac:spMkLst>
        </pc:spChg>
        <pc:spChg chg="mod">
          <ac:chgData name="子閎 林" userId="d496ebd3736cf63e" providerId="LiveId" clId="{3ADC27CC-A35B-41FE-9B9A-6B0B004EC278}" dt="2023-10-23T12:37:51.177" v="32" actId="20577"/>
          <ac:spMkLst>
            <pc:docMk/>
            <pc:sldMk cId="3223343692" sldId="258"/>
            <ac:spMk id="9" creationId="{E63C22C5-0AE6-C4DD-FF4E-4294FB8E02E6}"/>
          </ac:spMkLst>
        </pc:spChg>
        <pc:picChg chg="del mod">
          <ac:chgData name="子閎 林" userId="d496ebd3736cf63e" providerId="LiveId" clId="{3ADC27CC-A35B-41FE-9B9A-6B0B004EC278}" dt="2023-10-23T12:37:53.470" v="33" actId="478"/>
          <ac:picMkLst>
            <pc:docMk/>
            <pc:sldMk cId="3223343692" sldId="258"/>
            <ac:picMk id="6" creationId="{2FD6933B-099C-1B84-AB92-37F1E69F1A8C}"/>
          </ac:picMkLst>
        </pc:picChg>
      </pc:sldChg>
      <pc:sldChg chg="modSp mod">
        <pc:chgData name="子閎 林" userId="d496ebd3736cf63e" providerId="LiveId" clId="{3ADC27CC-A35B-41FE-9B9A-6B0B004EC278}" dt="2023-10-23T12:38:33.270" v="40" actId="20577"/>
        <pc:sldMkLst>
          <pc:docMk/>
          <pc:sldMk cId="3174475300" sldId="259"/>
        </pc:sldMkLst>
        <pc:spChg chg="mod">
          <ac:chgData name="子閎 林" userId="d496ebd3736cf63e" providerId="LiveId" clId="{3ADC27CC-A35B-41FE-9B9A-6B0B004EC278}" dt="2023-10-23T12:38:33.270" v="40" actId="20577"/>
          <ac:spMkLst>
            <pc:docMk/>
            <pc:sldMk cId="3174475300" sldId="259"/>
            <ac:spMk id="8" creationId="{A994B4BF-72F4-FEC9-37F7-29F96F7EF896}"/>
          </ac:spMkLst>
        </pc:spChg>
      </pc:sldChg>
      <pc:sldChg chg="modSp mod">
        <pc:chgData name="子閎 林" userId="d496ebd3736cf63e" providerId="LiveId" clId="{3ADC27CC-A35B-41FE-9B9A-6B0B004EC278}" dt="2023-10-23T12:55:13.875" v="41" actId="27107"/>
        <pc:sldMkLst>
          <pc:docMk/>
          <pc:sldMk cId="4220330869" sldId="277"/>
        </pc:sldMkLst>
        <pc:spChg chg="mod">
          <ac:chgData name="子閎 林" userId="d496ebd3736cf63e" providerId="LiveId" clId="{3ADC27CC-A35B-41FE-9B9A-6B0B004EC278}" dt="2023-10-23T12:55:13.875" v="41" actId="27107"/>
          <ac:spMkLst>
            <pc:docMk/>
            <pc:sldMk cId="4220330869" sldId="277"/>
            <ac:spMk id="16" creationId="{8DAB2903-4F06-311B-B904-E0B1AC635F9D}"/>
          </ac:spMkLst>
        </pc:spChg>
      </pc:sldChg>
      <pc:sldChg chg="modSp mod">
        <pc:chgData name="子閎 林" userId="d496ebd3736cf63e" providerId="LiveId" clId="{3ADC27CC-A35B-41FE-9B9A-6B0B004EC278}" dt="2023-10-23T12:55:49.862" v="43" actId="27107"/>
        <pc:sldMkLst>
          <pc:docMk/>
          <pc:sldMk cId="3456781880" sldId="280"/>
        </pc:sldMkLst>
        <pc:spChg chg="mod">
          <ac:chgData name="子閎 林" userId="d496ebd3736cf63e" providerId="LiveId" clId="{3ADC27CC-A35B-41FE-9B9A-6B0B004EC278}" dt="2023-10-23T12:55:49.862" v="43" actId="27107"/>
          <ac:spMkLst>
            <pc:docMk/>
            <pc:sldMk cId="3456781880" sldId="280"/>
            <ac:spMk id="16" creationId="{8DAB2903-4F06-311B-B904-E0B1AC635F9D}"/>
          </ac:spMkLst>
        </pc:spChg>
      </pc:sldChg>
      <pc:sldChg chg="modSp add mod addAnim delAnim modAnim">
        <pc:chgData name="子閎 林" userId="d496ebd3736cf63e" providerId="LiveId" clId="{3ADC27CC-A35B-41FE-9B9A-6B0B004EC278}" dt="2023-10-23T12:38:26.254" v="38" actId="20577"/>
        <pc:sldMkLst>
          <pc:docMk/>
          <pc:sldMk cId="2915059916" sldId="288"/>
        </pc:sldMkLst>
        <pc:spChg chg="mod">
          <ac:chgData name="子閎 林" userId="d496ebd3736cf63e" providerId="LiveId" clId="{3ADC27CC-A35B-41FE-9B9A-6B0B004EC278}" dt="2023-10-23T12:38:26.254" v="38" actId="20577"/>
          <ac:spMkLst>
            <pc:docMk/>
            <pc:sldMk cId="2915059916" sldId="288"/>
            <ac:spMk id="8" creationId="{A994B4BF-72F4-FEC9-37F7-29F96F7EF896}"/>
          </ac:spMkLst>
        </pc:spChg>
        <pc:spChg chg="mod">
          <ac:chgData name="子閎 林" userId="d496ebd3736cf63e" providerId="LiveId" clId="{3ADC27CC-A35B-41FE-9B9A-6B0B004EC278}" dt="2023-10-23T12:37:45.762" v="31" actId="20577"/>
          <ac:spMkLst>
            <pc:docMk/>
            <pc:sldMk cId="2915059916" sldId="288"/>
            <ac:spMk id="9" creationId="{E63C22C5-0AE6-C4DD-FF4E-4294FB8E02E6}"/>
          </ac:spMkLst>
        </pc:spChg>
        <pc:picChg chg="mod">
          <ac:chgData name="子閎 林" userId="d496ebd3736cf63e" providerId="LiveId" clId="{3ADC27CC-A35B-41FE-9B9A-6B0B004EC278}" dt="2023-10-23T12:38:03.672" v="35" actId="1076"/>
          <ac:picMkLst>
            <pc:docMk/>
            <pc:sldMk cId="2915059916" sldId="288"/>
            <ac:picMk id="6" creationId="{2FD6933B-099C-1B84-AB92-37F1E69F1A8C}"/>
          </ac:picMkLst>
        </pc:picChg>
      </pc:sldChg>
    </pc:docChg>
  </pc:docChgLst>
  <pc:docChgLst>
    <pc:chgData name="子閎 林" userId="d496ebd3736cf63e" providerId="LiveId" clId="{89FB5D4D-D0F2-4AD4-8095-8212A630B1AE}"/>
    <pc:docChg chg="undo redo custSel addSld delSld modSld sldOrd modMainMaster">
      <pc:chgData name="子閎 林" userId="d496ebd3736cf63e" providerId="LiveId" clId="{89FB5D4D-D0F2-4AD4-8095-8212A630B1AE}" dt="2023-08-30T13:31:44.468" v="8491" actId="1076"/>
      <pc:docMkLst>
        <pc:docMk/>
      </pc:docMkLst>
      <pc:sldChg chg="addSp delSp modSp mod modTransition setBg">
        <pc:chgData name="子閎 林" userId="d496ebd3736cf63e" providerId="LiveId" clId="{89FB5D4D-D0F2-4AD4-8095-8212A630B1AE}" dt="2023-07-23T01:34:39.530" v="2521" actId="478"/>
        <pc:sldMkLst>
          <pc:docMk/>
          <pc:sldMk cId="2592129946" sldId="256"/>
        </pc:sldMkLst>
        <pc:spChg chg="add mod">
          <ac:chgData name="子閎 林" userId="d496ebd3736cf63e" providerId="LiveId" clId="{89FB5D4D-D0F2-4AD4-8095-8212A630B1AE}" dt="2023-07-22T14:45:32.274" v="1948" actId="34135"/>
          <ac:spMkLst>
            <pc:docMk/>
            <pc:sldMk cId="2592129946" sldId="256"/>
            <ac:spMk id="2" creationId="{B2337159-D9AC-F8B2-C092-36AB363D6FDA}"/>
          </ac:spMkLst>
        </pc:spChg>
        <pc:spChg chg="add mod ord">
          <ac:chgData name="子閎 林" userId="d496ebd3736cf63e" providerId="LiveId" clId="{89FB5D4D-D0F2-4AD4-8095-8212A630B1AE}" dt="2023-07-22T14:45:32.274" v="1948" actId="34135"/>
          <ac:spMkLst>
            <pc:docMk/>
            <pc:sldMk cId="2592129946" sldId="256"/>
            <ac:spMk id="3" creationId="{1A658C8C-5EDA-0F7B-49B9-C0F2F716731E}"/>
          </ac:spMkLst>
        </pc:spChg>
        <pc:spChg chg="add mod">
          <ac:chgData name="子閎 林" userId="d496ebd3736cf63e" providerId="LiveId" clId="{89FB5D4D-D0F2-4AD4-8095-8212A630B1AE}" dt="2023-07-22T14:54:52.340" v="2009" actId="34135"/>
          <ac:spMkLst>
            <pc:docMk/>
            <pc:sldMk cId="2592129946" sldId="256"/>
            <ac:spMk id="4" creationId="{22FF9E24-C36D-9DBD-009E-3B99311687C3}"/>
          </ac:spMkLst>
        </pc:spChg>
        <pc:spChg chg="add mod">
          <ac:chgData name="子閎 林" userId="d496ebd3736cf63e" providerId="LiveId" clId="{89FB5D4D-D0F2-4AD4-8095-8212A630B1AE}" dt="2023-07-22T14:45:54.771" v="1949" actId="34135"/>
          <ac:spMkLst>
            <pc:docMk/>
            <pc:sldMk cId="2592129946" sldId="256"/>
            <ac:spMk id="5" creationId="{256BEAB2-9691-3E05-AD79-C70989F5AF2A}"/>
          </ac:spMkLst>
        </pc:spChg>
        <pc:spChg chg="mod">
          <ac:chgData name="子閎 林" userId="d496ebd3736cf63e" providerId="LiveId" clId="{89FB5D4D-D0F2-4AD4-8095-8212A630B1AE}" dt="2023-07-21T04:02:18.460" v="22" actId="14861"/>
          <ac:spMkLst>
            <pc:docMk/>
            <pc:sldMk cId="2592129946" sldId="256"/>
            <ac:spMk id="5" creationId="{B3B45408-1ACF-09F3-F2B1-E4F4A05606F6}"/>
          </ac:spMkLst>
        </pc:spChg>
        <pc:spChg chg="del mod">
          <ac:chgData name="子閎 林" userId="d496ebd3736cf63e" providerId="LiveId" clId="{89FB5D4D-D0F2-4AD4-8095-8212A630B1AE}" dt="2023-07-22T14:29:56.100" v="1725" actId="478"/>
          <ac:spMkLst>
            <pc:docMk/>
            <pc:sldMk cId="2592129946" sldId="256"/>
            <ac:spMk id="6" creationId="{0FA1AC74-9F24-0C67-B5A5-9E1C7A94D42C}"/>
          </ac:spMkLst>
        </pc:spChg>
        <pc:spChg chg="add del mod">
          <ac:chgData name="子閎 林" userId="d496ebd3736cf63e" providerId="LiveId" clId="{89FB5D4D-D0F2-4AD4-8095-8212A630B1AE}" dt="2023-07-22T14:41:46.911" v="1869" actId="478"/>
          <ac:spMkLst>
            <pc:docMk/>
            <pc:sldMk cId="2592129946" sldId="256"/>
            <ac:spMk id="6" creationId="{EA5C8A5A-FA47-E135-47AC-E050FFA14FCA}"/>
          </ac:spMkLst>
        </pc:spChg>
        <pc:spChg chg="del">
          <ac:chgData name="子閎 林" userId="d496ebd3736cf63e" providerId="LiveId" clId="{89FB5D4D-D0F2-4AD4-8095-8212A630B1AE}" dt="2023-07-22T14:04:28.542" v="26" actId="478"/>
          <ac:spMkLst>
            <pc:docMk/>
            <pc:sldMk cId="2592129946" sldId="256"/>
            <ac:spMk id="7" creationId="{6B2F8F3C-E5F2-EBAF-E9B8-59F402F3DA95}"/>
          </ac:spMkLst>
        </pc:spChg>
        <pc:spChg chg="add mod">
          <ac:chgData name="子閎 林" userId="d496ebd3736cf63e" providerId="LiveId" clId="{89FB5D4D-D0F2-4AD4-8095-8212A630B1AE}" dt="2023-07-22T14:54:49.299" v="2008" actId="34135"/>
          <ac:spMkLst>
            <pc:docMk/>
            <pc:sldMk cId="2592129946" sldId="256"/>
            <ac:spMk id="7" creationId="{FA3D71D6-6C5E-52BE-1BCB-A00E1BD44F97}"/>
          </ac:spMkLst>
        </pc:spChg>
        <pc:spChg chg="add del mod">
          <ac:chgData name="子閎 林" userId="d496ebd3736cf63e" providerId="LiveId" clId="{89FB5D4D-D0F2-4AD4-8095-8212A630B1AE}" dt="2023-07-22T14:44:25.018" v="1936" actId="478"/>
          <ac:spMkLst>
            <pc:docMk/>
            <pc:sldMk cId="2592129946" sldId="256"/>
            <ac:spMk id="8" creationId="{60DEE5F6-F9A5-9EED-DB1A-B3D00EE88EAF}"/>
          </ac:spMkLst>
        </pc:spChg>
        <pc:spChg chg="add mod">
          <ac:chgData name="子閎 林" userId="d496ebd3736cf63e" providerId="LiveId" clId="{89FB5D4D-D0F2-4AD4-8095-8212A630B1AE}" dt="2023-07-22T14:54:54.883" v="2010" actId="34135"/>
          <ac:spMkLst>
            <pc:docMk/>
            <pc:sldMk cId="2592129946" sldId="256"/>
            <ac:spMk id="9" creationId="{E63C22C5-0AE6-C4DD-FF4E-4294FB8E02E6}"/>
          </ac:spMkLst>
        </pc:spChg>
        <pc:spChg chg="del">
          <ac:chgData name="子閎 林" userId="d496ebd3736cf63e" providerId="LiveId" clId="{89FB5D4D-D0F2-4AD4-8095-8212A630B1AE}" dt="2023-07-22T15:05:38.892" v="2165"/>
          <ac:spMkLst>
            <pc:docMk/>
            <pc:sldMk cId="2592129946" sldId="256"/>
            <ac:spMk id="10" creationId="{BB015383-C258-DB27-4F7D-7868A1FB50B1}"/>
          </ac:spMkLst>
        </pc:spChg>
        <pc:spChg chg="del">
          <ac:chgData name="子閎 林" userId="d496ebd3736cf63e" providerId="LiveId" clId="{89FB5D4D-D0F2-4AD4-8095-8212A630B1AE}" dt="2023-07-23T01:34:39.530" v="2521" actId="478"/>
          <ac:spMkLst>
            <pc:docMk/>
            <pc:sldMk cId="2592129946" sldId="256"/>
            <ac:spMk id="11" creationId="{60A38608-2292-549C-C7D6-5B8550803D97}"/>
          </ac:spMkLst>
        </pc:spChg>
      </pc:sldChg>
      <pc:sldChg chg="addSp delSp modSp add mod modTransition">
        <pc:chgData name="子閎 林" userId="d496ebd3736cf63e" providerId="LiveId" clId="{89FB5D4D-D0F2-4AD4-8095-8212A630B1AE}" dt="2023-08-30T13:31:44.468" v="8491" actId="1076"/>
        <pc:sldMkLst>
          <pc:docMk/>
          <pc:sldMk cId="220756401" sldId="257"/>
        </pc:sldMkLst>
        <pc:spChg chg="mod">
          <ac:chgData name="子閎 林" userId="d496ebd3736cf63e" providerId="LiveId" clId="{89FB5D4D-D0F2-4AD4-8095-8212A630B1AE}" dt="2023-07-23T01:34:46.411" v="2523" actId="20577"/>
          <ac:spMkLst>
            <pc:docMk/>
            <pc:sldMk cId="220756401" sldId="257"/>
            <ac:spMk id="2" creationId="{B2337159-D9AC-F8B2-C092-36AB363D6FDA}"/>
          </ac:spMkLst>
        </pc:spChg>
        <pc:spChg chg="del mod">
          <ac:chgData name="子閎 林" userId="d496ebd3736cf63e" providerId="LiveId" clId="{89FB5D4D-D0F2-4AD4-8095-8212A630B1AE}" dt="2023-07-22T14:54:31.278" v="2004" actId="478"/>
          <ac:spMkLst>
            <pc:docMk/>
            <pc:sldMk cId="220756401" sldId="257"/>
            <ac:spMk id="4" creationId="{22FF9E24-C36D-9DBD-009E-3B99311687C3}"/>
          </ac:spMkLst>
        </pc:spChg>
        <pc:spChg chg="add del mod">
          <ac:chgData name="子閎 林" userId="d496ebd3736cf63e" providerId="LiveId" clId="{89FB5D4D-D0F2-4AD4-8095-8212A630B1AE}" dt="2023-07-22T14:56:25.380" v="2037" actId="478"/>
          <ac:spMkLst>
            <pc:docMk/>
            <pc:sldMk cId="220756401" sldId="257"/>
            <ac:spMk id="6" creationId="{0F773A87-5A3D-B80F-62D3-71335382C662}"/>
          </ac:spMkLst>
        </pc:spChg>
        <pc:spChg chg="mod">
          <ac:chgData name="子閎 林" userId="d496ebd3736cf63e" providerId="LiveId" clId="{89FB5D4D-D0F2-4AD4-8095-8212A630B1AE}" dt="2023-07-22T14:55:04.495" v="2012" actId="34135"/>
          <ac:spMkLst>
            <pc:docMk/>
            <pc:sldMk cId="220756401" sldId="257"/>
            <ac:spMk id="7" creationId="{FA3D71D6-6C5E-52BE-1BCB-A00E1BD44F97}"/>
          </ac:spMkLst>
        </pc:spChg>
        <pc:spChg chg="add mod">
          <ac:chgData name="子閎 林" userId="d496ebd3736cf63e" providerId="LiveId" clId="{89FB5D4D-D0F2-4AD4-8095-8212A630B1AE}" dt="2023-07-22T14:57:16.062" v="2053" actId="20577"/>
          <ac:spMkLst>
            <pc:docMk/>
            <pc:sldMk cId="220756401" sldId="257"/>
            <ac:spMk id="8" creationId="{E12CE886-CA50-FA35-3A67-70AB79EC6AAC}"/>
          </ac:spMkLst>
        </pc:spChg>
        <pc:spChg chg="del mod">
          <ac:chgData name="子閎 林" userId="d496ebd3736cf63e" providerId="LiveId" clId="{89FB5D4D-D0F2-4AD4-8095-8212A630B1AE}" dt="2023-07-22T15:29:38.741" v="2308" actId="478"/>
          <ac:spMkLst>
            <pc:docMk/>
            <pc:sldMk cId="220756401" sldId="257"/>
            <ac:spMk id="9" creationId="{E63C22C5-0AE6-C4DD-FF4E-4294FB8E02E6}"/>
          </ac:spMkLst>
        </pc:spChg>
        <pc:spChg chg="del">
          <ac:chgData name="子閎 林" userId="d496ebd3736cf63e" providerId="LiveId" clId="{89FB5D4D-D0F2-4AD4-8095-8212A630B1AE}" dt="2023-07-22T15:05:38.892" v="2165"/>
          <ac:spMkLst>
            <pc:docMk/>
            <pc:sldMk cId="220756401" sldId="257"/>
            <ac:spMk id="10" creationId="{965E9314-A0E2-4874-DE80-182AEB7BF272}"/>
          </ac:spMkLst>
        </pc:spChg>
        <pc:spChg chg="add del mod">
          <ac:chgData name="子閎 林" userId="d496ebd3736cf63e" providerId="LiveId" clId="{89FB5D4D-D0F2-4AD4-8095-8212A630B1AE}" dt="2023-07-24T01:58:04.552" v="7553" actId="478"/>
          <ac:spMkLst>
            <pc:docMk/>
            <pc:sldMk cId="220756401" sldId="257"/>
            <ac:spMk id="11" creationId="{1B56DD46-5B4A-5396-7CB8-7DAC30A35A10}"/>
          </ac:spMkLst>
        </pc:spChg>
        <pc:spChg chg="del">
          <ac:chgData name="子閎 林" userId="d496ebd3736cf63e" providerId="LiveId" clId="{89FB5D4D-D0F2-4AD4-8095-8212A630B1AE}" dt="2023-07-23T01:34:34.842" v="2520" actId="478"/>
          <ac:spMkLst>
            <pc:docMk/>
            <pc:sldMk cId="220756401" sldId="257"/>
            <ac:spMk id="12" creationId="{E57A7C5A-7FAB-C2FA-F775-9FC2D41F887F}"/>
          </ac:spMkLst>
        </pc:spChg>
        <pc:spChg chg="add mod">
          <ac:chgData name="子閎 林" userId="d496ebd3736cf63e" providerId="LiveId" clId="{89FB5D4D-D0F2-4AD4-8095-8212A630B1AE}" dt="2023-08-30T13:31:44.468" v="8491" actId="1076"/>
          <ac:spMkLst>
            <pc:docMk/>
            <pc:sldMk cId="220756401" sldId="257"/>
            <ac:spMk id="13" creationId="{7AEF78F3-CE4A-4938-BE55-70CB4F0542C4}"/>
          </ac:spMkLst>
        </pc:spChg>
      </pc:sldChg>
      <pc:sldChg chg="addSp delSp modSp add mod modTransition modAnim">
        <pc:chgData name="子閎 林" userId="d496ebd3736cf63e" providerId="LiveId" clId="{89FB5D4D-D0F2-4AD4-8095-8212A630B1AE}" dt="2023-07-23T13:02:25.570" v="5066"/>
        <pc:sldMkLst>
          <pc:docMk/>
          <pc:sldMk cId="3223343692" sldId="258"/>
        </pc:sldMkLst>
        <pc:spChg chg="mod">
          <ac:chgData name="子閎 林" userId="d496ebd3736cf63e" providerId="LiveId" clId="{89FB5D4D-D0F2-4AD4-8095-8212A630B1AE}" dt="2023-07-23T01:34:53.215" v="2525" actId="20577"/>
          <ac:spMkLst>
            <pc:docMk/>
            <pc:sldMk cId="3223343692" sldId="258"/>
            <ac:spMk id="2" creationId="{B2337159-D9AC-F8B2-C092-36AB363D6FDA}"/>
          </ac:spMkLst>
        </pc:spChg>
        <pc:spChg chg="del mod">
          <ac:chgData name="子閎 林" userId="d496ebd3736cf63e" providerId="LiveId" clId="{89FB5D4D-D0F2-4AD4-8095-8212A630B1AE}" dt="2023-07-22T14:54:12.801" v="2001" actId="478"/>
          <ac:spMkLst>
            <pc:docMk/>
            <pc:sldMk cId="3223343692" sldId="258"/>
            <ac:spMk id="4" creationId="{22FF9E24-C36D-9DBD-009E-3B99311687C3}"/>
          </ac:spMkLst>
        </pc:spChg>
        <pc:spChg chg="del">
          <ac:chgData name="子閎 林" userId="d496ebd3736cf63e" providerId="LiveId" clId="{89FB5D4D-D0F2-4AD4-8095-8212A630B1AE}" dt="2023-07-22T14:54:11.622" v="2000" actId="478"/>
          <ac:spMkLst>
            <pc:docMk/>
            <pc:sldMk cId="3223343692" sldId="258"/>
            <ac:spMk id="7" creationId="{FA3D71D6-6C5E-52BE-1BCB-A00E1BD44F97}"/>
          </ac:spMkLst>
        </pc:spChg>
        <pc:spChg chg="add mod">
          <ac:chgData name="子閎 林" userId="d496ebd3736cf63e" providerId="LiveId" clId="{89FB5D4D-D0F2-4AD4-8095-8212A630B1AE}" dt="2023-07-22T15:10:00.166" v="2184" actId="20577"/>
          <ac:spMkLst>
            <pc:docMk/>
            <pc:sldMk cId="3223343692" sldId="258"/>
            <ac:spMk id="8" creationId="{A994B4BF-72F4-FEC9-37F7-29F96F7EF896}"/>
          </ac:spMkLst>
        </pc:spChg>
        <pc:spChg chg="mod">
          <ac:chgData name="子閎 林" userId="d496ebd3736cf63e" providerId="LiveId" clId="{89FB5D4D-D0F2-4AD4-8095-8212A630B1AE}" dt="2023-07-23T03:48:50.074" v="2686" actId="20577"/>
          <ac:spMkLst>
            <pc:docMk/>
            <pc:sldMk cId="3223343692" sldId="258"/>
            <ac:spMk id="9" creationId="{E63C22C5-0AE6-C4DD-FF4E-4294FB8E02E6}"/>
          </ac:spMkLst>
        </pc:spChg>
        <pc:spChg chg="add mod">
          <ac:chgData name="子閎 林" userId="d496ebd3736cf63e" providerId="LiveId" clId="{89FB5D4D-D0F2-4AD4-8095-8212A630B1AE}" dt="2023-07-22T14:55:09.635" v="2013" actId="34135"/>
          <ac:spMkLst>
            <pc:docMk/>
            <pc:sldMk cId="3223343692" sldId="258"/>
            <ac:spMk id="10" creationId="{AEAA0ADF-1233-DFCD-081C-93BA92DE3318}"/>
          </ac:spMkLst>
        </pc:spChg>
        <pc:spChg chg="del">
          <ac:chgData name="子閎 林" userId="d496ebd3736cf63e" providerId="LiveId" clId="{89FB5D4D-D0F2-4AD4-8095-8212A630B1AE}" dt="2023-07-22T15:05:38.892" v="2165"/>
          <ac:spMkLst>
            <pc:docMk/>
            <pc:sldMk cId="3223343692" sldId="258"/>
            <ac:spMk id="11" creationId="{3B813147-E7DF-656D-C932-527D56F4C4A9}"/>
          </ac:spMkLst>
        </pc:spChg>
        <pc:spChg chg="del">
          <ac:chgData name="子閎 林" userId="d496ebd3736cf63e" providerId="LiveId" clId="{89FB5D4D-D0F2-4AD4-8095-8212A630B1AE}" dt="2023-07-23T01:34:31.954" v="2519" actId="478"/>
          <ac:spMkLst>
            <pc:docMk/>
            <pc:sldMk cId="3223343692" sldId="258"/>
            <ac:spMk id="12" creationId="{9CD8BD3C-F61E-A396-A766-09F29960B307}"/>
          </ac:spMkLst>
        </pc:spChg>
        <pc:picChg chg="add mod">
          <ac:chgData name="子閎 林" userId="d496ebd3736cf63e" providerId="LiveId" clId="{89FB5D4D-D0F2-4AD4-8095-8212A630B1AE}" dt="2023-07-22T15:04:56.408" v="2160" actId="1076"/>
          <ac:picMkLst>
            <pc:docMk/>
            <pc:sldMk cId="3223343692" sldId="258"/>
            <ac:picMk id="6" creationId="{2FD6933B-099C-1B84-AB92-37F1E69F1A8C}"/>
          </ac:picMkLst>
        </pc:picChg>
      </pc:sldChg>
      <pc:sldChg chg="addSp delSp modSp add mod modTransition modAnim">
        <pc:chgData name="子閎 林" userId="d496ebd3736cf63e" providerId="LiveId" clId="{89FB5D4D-D0F2-4AD4-8095-8212A630B1AE}" dt="2023-07-23T01:34:58.654" v="2527"/>
        <pc:sldMkLst>
          <pc:docMk/>
          <pc:sldMk cId="3174475300" sldId="259"/>
        </pc:sldMkLst>
        <pc:spChg chg="mod">
          <ac:chgData name="子閎 林" userId="d496ebd3736cf63e" providerId="LiveId" clId="{89FB5D4D-D0F2-4AD4-8095-8212A630B1AE}" dt="2023-07-23T01:34:58.654" v="2527"/>
          <ac:spMkLst>
            <pc:docMk/>
            <pc:sldMk cId="3174475300" sldId="259"/>
            <ac:spMk id="2" creationId="{B2337159-D9AC-F8B2-C092-36AB363D6FDA}"/>
          </ac:spMkLst>
        </pc:spChg>
        <pc:spChg chg="mod">
          <ac:chgData name="子閎 林" userId="d496ebd3736cf63e" providerId="LiveId" clId="{89FB5D4D-D0F2-4AD4-8095-8212A630B1AE}" dt="2023-07-22T15:10:06.191" v="2186" actId="20577"/>
          <ac:spMkLst>
            <pc:docMk/>
            <pc:sldMk cId="3174475300" sldId="259"/>
            <ac:spMk id="8" creationId="{A994B4BF-72F4-FEC9-37F7-29F96F7EF896}"/>
          </ac:spMkLst>
        </pc:spChg>
        <pc:spChg chg="del">
          <ac:chgData name="子閎 林" userId="d496ebd3736cf63e" providerId="LiveId" clId="{89FB5D4D-D0F2-4AD4-8095-8212A630B1AE}" dt="2023-07-22T15:10:44.892" v="2187" actId="478"/>
          <ac:spMkLst>
            <pc:docMk/>
            <pc:sldMk cId="3174475300" sldId="259"/>
            <ac:spMk id="9" creationId="{E63C22C5-0AE6-C4DD-FF4E-4294FB8E02E6}"/>
          </ac:spMkLst>
        </pc:spChg>
        <pc:spChg chg="del">
          <ac:chgData name="子閎 林" userId="d496ebd3736cf63e" providerId="LiveId" clId="{89FB5D4D-D0F2-4AD4-8095-8212A630B1AE}" dt="2023-07-23T01:34:28.350" v="2518" actId="478"/>
          <ac:spMkLst>
            <pc:docMk/>
            <pc:sldMk cId="3174475300" sldId="259"/>
            <ac:spMk id="26" creationId="{AD3AED56-3CD2-7986-BE0F-2615DF7C0696}"/>
          </ac:spMkLst>
        </pc:spChg>
        <pc:picChg chg="add mod">
          <ac:chgData name="子閎 林" userId="d496ebd3736cf63e" providerId="LiveId" clId="{89FB5D4D-D0F2-4AD4-8095-8212A630B1AE}" dt="2023-07-23T01:31:17.434" v="2494" actId="1076"/>
          <ac:picMkLst>
            <pc:docMk/>
            <pc:sldMk cId="3174475300" sldId="259"/>
            <ac:picMk id="4" creationId="{3E2A53CC-6FEA-5C73-0997-833794E7C0B0}"/>
          </ac:picMkLst>
        </pc:picChg>
        <pc:picChg chg="del">
          <ac:chgData name="子閎 林" userId="d496ebd3736cf63e" providerId="LiveId" clId="{89FB5D4D-D0F2-4AD4-8095-8212A630B1AE}" dt="2023-07-22T15:10:45.785" v="2188" actId="478"/>
          <ac:picMkLst>
            <pc:docMk/>
            <pc:sldMk cId="3174475300" sldId="259"/>
            <ac:picMk id="6" creationId="{2FD6933B-099C-1B84-AB92-37F1E69F1A8C}"/>
          </ac:picMkLst>
        </pc:picChg>
        <pc:picChg chg="add mod">
          <ac:chgData name="子閎 林" userId="d496ebd3736cf63e" providerId="LiveId" clId="{89FB5D4D-D0F2-4AD4-8095-8212A630B1AE}" dt="2023-07-23T01:31:18.942" v="2497" actId="1076"/>
          <ac:picMkLst>
            <pc:docMk/>
            <pc:sldMk cId="3174475300" sldId="259"/>
            <ac:picMk id="7" creationId="{563B353A-9A85-B2BE-3AA7-385FAED31783}"/>
          </ac:picMkLst>
        </pc:picChg>
        <pc:cxnChg chg="add mod">
          <ac:chgData name="子閎 林" userId="d496ebd3736cf63e" providerId="LiveId" clId="{89FB5D4D-D0F2-4AD4-8095-8212A630B1AE}" dt="2023-07-23T01:31:16.525" v="2491" actId="14100"/>
          <ac:cxnSpMkLst>
            <pc:docMk/>
            <pc:sldMk cId="3174475300" sldId="259"/>
            <ac:cxnSpMk id="12" creationId="{BB4E9775-7AF1-74C3-E9D2-45A6D19C0A60}"/>
          </ac:cxnSpMkLst>
        </pc:cxnChg>
        <pc:cxnChg chg="add mod">
          <ac:chgData name="子閎 林" userId="d496ebd3736cf63e" providerId="LiveId" clId="{89FB5D4D-D0F2-4AD4-8095-8212A630B1AE}" dt="2023-07-23T01:31:16.168" v="2489" actId="1076"/>
          <ac:cxnSpMkLst>
            <pc:docMk/>
            <pc:sldMk cId="3174475300" sldId="259"/>
            <ac:cxnSpMk id="15" creationId="{DD86E1C0-660B-82CD-D0F1-09692B805F77}"/>
          </ac:cxnSpMkLst>
        </pc:cxnChg>
      </pc:sldChg>
      <pc:sldChg chg="addSp delSp modSp add mod delAnim modAnim">
        <pc:chgData name="子閎 林" userId="d496ebd3736cf63e" providerId="LiveId" clId="{89FB5D4D-D0F2-4AD4-8095-8212A630B1AE}" dt="2023-07-23T03:49:30.456" v="2688" actId="1076"/>
        <pc:sldMkLst>
          <pc:docMk/>
          <pc:sldMk cId="2139722784" sldId="260"/>
        </pc:sldMkLst>
        <pc:spChg chg="mod">
          <ac:chgData name="子閎 林" userId="d496ebd3736cf63e" providerId="LiveId" clId="{89FB5D4D-D0F2-4AD4-8095-8212A630B1AE}" dt="2023-07-23T01:35:13.223" v="2531" actId="20577"/>
          <ac:spMkLst>
            <pc:docMk/>
            <pc:sldMk cId="2139722784" sldId="260"/>
            <ac:spMk id="2" creationId="{B2337159-D9AC-F8B2-C092-36AB363D6FDA}"/>
          </ac:spMkLst>
        </pc:spChg>
        <pc:spChg chg="mod">
          <ac:chgData name="子閎 林" userId="d496ebd3736cf63e" providerId="LiveId" clId="{89FB5D4D-D0F2-4AD4-8095-8212A630B1AE}" dt="2023-07-22T15:28:19.370" v="2281" actId="20577"/>
          <ac:spMkLst>
            <pc:docMk/>
            <pc:sldMk cId="2139722784" sldId="260"/>
            <ac:spMk id="8" creationId="{A994B4BF-72F4-FEC9-37F7-29F96F7EF896}"/>
          </ac:spMkLst>
        </pc:spChg>
        <pc:spChg chg="add mod">
          <ac:chgData name="子閎 林" userId="d496ebd3736cf63e" providerId="LiveId" clId="{89FB5D4D-D0F2-4AD4-8095-8212A630B1AE}" dt="2023-07-23T03:48:39.105" v="2681" actId="1036"/>
          <ac:spMkLst>
            <pc:docMk/>
            <pc:sldMk cId="2139722784" sldId="260"/>
            <ac:spMk id="11" creationId="{BB475044-6C99-BDE3-C9BF-01250727384F}"/>
          </ac:spMkLst>
        </pc:spChg>
        <pc:spChg chg="add mod">
          <ac:chgData name="子閎 林" userId="d496ebd3736cf63e" providerId="LiveId" clId="{89FB5D4D-D0F2-4AD4-8095-8212A630B1AE}" dt="2023-07-23T03:49:30.456" v="2688" actId="1076"/>
          <ac:spMkLst>
            <pc:docMk/>
            <pc:sldMk cId="2139722784" sldId="260"/>
            <ac:spMk id="16" creationId="{40395FA9-119C-69C8-F14C-970F7FC43C0B}"/>
          </ac:spMkLst>
        </pc:spChg>
        <pc:spChg chg="del">
          <ac:chgData name="子閎 林" userId="d496ebd3736cf63e" providerId="LiveId" clId="{89FB5D4D-D0F2-4AD4-8095-8212A630B1AE}" dt="2023-07-23T01:35:14.916" v="2532" actId="478"/>
          <ac:spMkLst>
            <pc:docMk/>
            <pc:sldMk cId="2139722784" sldId="260"/>
            <ac:spMk id="18" creationId="{8B9DC7DF-9616-C2D5-55C9-5E39457AF537}"/>
          </ac:spMkLst>
        </pc:spChg>
        <pc:spChg chg="add del mod">
          <ac:chgData name="子閎 林" userId="d496ebd3736cf63e" providerId="LiveId" clId="{89FB5D4D-D0F2-4AD4-8095-8212A630B1AE}" dt="2023-07-23T01:33:50.197" v="2513" actId="478"/>
          <ac:spMkLst>
            <pc:docMk/>
            <pc:sldMk cId="2139722784" sldId="260"/>
            <ac:spMk id="19" creationId="{69CD8E8D-A711-3A25-599A-F08CDC719CF7}"/>
          </ac:spMkLst>
        </pc:spChg>
        <pc:spChg chg="add mod">
          <ac:chgData name="子閎 林" userId="d496ebd3736cf63e" providerId="LiveId" clId="{89FB5D4D-D0F2-4AD4-8095-8212A630B1AE}" dt="2023-07-23T03:49:30.456" v="2688" actId="1076"/>
          <ac:spMkLst>
            <pc:docMk/>
            <pc:sldMk cId="2139722784" sldId="260"/>
            <ac:spMk id="20" creationId="{D049DE09-8946-2677-69F8-848B53CD472F}"/>
          </ac:spMkLst>
        </pc:spChg>
        <pc:picChg chg="del">
          <ac:chgData name="子閎 林" userId="d496ebd3736cf63e" providerId="LiveId" clId="{89FB5D4D-D0F2-4AD4-8095-8212A630B1AE}" dt="2023-07-22T15:19:37.846" v="2231" actId="478"/>
          <ac:picMkLst>
            <pc:docMk/>
            <pc:sldMk cId="2139722784" sldId="260"/>
            <ac:picMk id="4" creationId="{3E2A53CC-6FEA-5C73-0997-833794E7C0B0}"/>
          </ac:picMkLst>
        </pc:picChg>
        <pc:picChg chg="del">
          <ac:chgData name="子閎 林" userId="d496ebd3736cf63e" providerId="LiveId" clId="{89FB5D4D-D0F2-4AD4-8095-8212A630B1AE}" dt="2023-07-22T15:19:39.876" v="2234" actId="478"/>
          <ac:picMkLst>
            <pc:docMk/>
            <pc:sldMk cId="2139722784" sldId="260"/>
            <ac:picMk id="7" creationId="{563B353A-9A85-B2BE-3AA7-385FAED31783}"/>
          </ac:picMkLst>
        </pc:picChg>
        <pc:picChg chg="add del mod">
          <ac:chgData name="子閎 林" userId="d496ebd3736cf63e" providerId="LiveId" clId="{89FB5D4D-D0F2-4AD4-8095-8212A630B1AE}" dt="2023-07-23T01:24:28.905" v="2440" actId="478"/>
          <ac:picMkLst>
            <pc:docMk/>
            <pc:sldMk cId="2139722784" sldId="260"/>
            <ac:picMk id="9" creationId="{9DE73650-E1D0-2E4D-D2BD-C26AFFE2F790}"/>
          </ac:picMkLst>
        </pc:picChg>
        <pc:picChg chg="add mod">
          <ac:chgData name="子閎 林" userId="d496ebd3736cf63e" providerId="LiveId" clId="{89FB5D4D-D0F2-4AD4-8095-8212A630B1AE}" dt="2023-07-23T03:49:30.456" v="2688" actId="1076"/>
          <ac:picMkLst>
            <pc:docMk/>
            <pc:sldMk cId="2139722784" sldId="260"/>
            <ac:picMk id="14" creationId="{A4CB226C-A11D-5A0B-7318-772C08C47E9F}"/>
          </ac:picMkLst>
        </pc:picChg>
        <pc:picChg chg="add mod">
          <ac:chgData name="子閎 林" userId="d496ebd3736cf63e" providerId="LiveId" clId="{89FB5D4D-D0F2-4AD4-8095-8212A630B1AE}" dt="2023-07-23T03:49:30.456" v="2688" actId="1076"/>
          <ac:picMkLst>
            <pc:docMk/>
            <pc:sldMk cId="2139722784" sldId="260"/>
            <ac:picMk id="17" creationId="{DECAD92C-7BCF-CCD2-A498-54C8B4D192D9}"/>
          </ac:picMkLst>
        </pc:picChg>
        <pc:picChg chg="add mod">
          <ac:chgData name="子閎 林" userId="d496ebd3736cf63e" providerId="LiveId" clId="{89FB5D4D-D0F2-4AD4-8095-8212A630B1AE}" dt="2023-07-23T03:49:07.384" v="2687" actId="1076"/>
          <ac:picMkLst>
            <pc:docMk/>
            <pc:sldMk cId="2139722784" sldId="260"/>
            <ac:picMk id="21" creationId="{23BD3000-DBE6-257C-3BB2-11469969DB5F}"/>
          </ac:picMkLst>
        </pc:picChg>
        <pc:cxnChg chg="del">
          <ac:chgData name="子閎 林" userId="d496ebd3736cf63e" providerId="LiveId" clId="{89FB5D4D-D0F2-4AD4-8095-8212A630B1AE}" dt="2023-07-22T15:19:38.947" v="2232" actId="478"/>
          <ac:cxnSpMkLst>
            <pc:docMk/>
            <pc:sldMk cId="2139722784" sldId="260"/>
            <ac:cxnSpMk id="12" creationId="{BB4E9775-7AF1-74C3-E9D2-45A6D19C0A60}"/>
          </ac:cxnSpMkLst>
        </pc:cxnChg>
        <pc:cxnChg chg="del">
          <ac:chgData name="子閎 林" userId="d496ebd3736cf63e" providerId="LiveId" clId="{89FB5D4D-D0F2-4AD4-8095-8212A630B1AE}" dt="2023-07-22T15:19:39.488" v="2233" actId="478"/>
          <ac:cxnSpMkLst>
            <pc:docMk/>
            <pc:sldMk cId="2139722784" sldId="260"/>
            <ac:cxnSpMk id="15" creationId="{DD86E1C0-660B-82CD-D0F1-09692B805F77}"/>
          </ac:cxnSpMkLst>
        </pc:cxnChg>
      </pc:sldChg>
      <pc:sldChg chg="addSp delSp modSp add mod modAnim">
        <pc:chgData name="子閎 林" userId="d496ebd3736cf63e" providerId="LiveId" clId="{89FB5D4D-D0F2-4AD4-8095-8212A630B1AE}" dt="2023-07-24T02:00:04.056" v="7608" actId="20577"/>
        <pc:sldMkLst>
          <pc:docMk/>
          <pc:sldMk cId="1742757090" sldId="261"/>
        </pc:sldMkLst>
        <pc:spChg chg="mod">
          <ac:chgData name="子閎 林" userId="d496ebd3736cf63e" providerId="LiveId" clId="{89FB5D4D-D0F2-4AD4-8095-8212A630B1AE}" dt="2023-07-23T01:35:20.260" v="2534" actId="20577"/>
          <ac:spMkLst>
            <pc:docMk/>
            <pc:sldMk cId="1742757090" sldId="261"/>
            <ac:spMk id="2" creationId="{B2337159-D9AC-F8B2-C092-36AB363D6FDA}"/>
          </ac:spMkLst>
        </pc:spChg>
        <pc:spChg chg="del">
          <ac:chgData name="子閎 林" userId="d496ebd3736cf63e" providerId="LiveId" clId="{89FB5D4D-D0F2-4AD4-8095-8212A630B1AE}" dt="2023-07-23T01:35:21.468" v="2535" actId="478"/>
          <ac:spMkLst>
            <pc:docMk/>
            <pc:sldMk cId="1742757090" sldId="261"/>
            <ac:spMk id="4" creationId="{69A1151E-FC30-19EC-1CCA-D7BEFCFBDE94}"/>
          </ac:spMkLst>
        </pc:spChg>
        <pc:spChg chg="mod">
          <ac:chgData name="子閎 林" userId="d496ebd3736cf63e" providerId="LiveId" clId="{89FB5D4D-D0F2-4AD4-8095-8212A630B1AE}" dt="2023-07-24T02:00:04.056" v="7608" actId="20577"/>
          <ac:spMkLst>
            <pc:docMk/>
            <pc:sldMk cId="1742757090" sldId="261"/>
            <ac:spMk id="8" creationId="{A994B4BF-72F4-FEC9-37F7-29F96F7EF896}"/>
          </ac:spMkLst>
        </pc:spChg>
        <pc:spChg chg="del">
          <ac:chgData name="子閎 林" userId="d496ebd3736cf63e" providerId="LiveId" clId="{89FB5D4D-D0F2-4AD4-8095-8212A630B1AE}" dt="2023-07-23T03:22:43.532" v="2617" actId="478"/>
          <ac:spMkLst>
            <pc:docMk/>
            <pc:sldMk cId="1742757090" sldId="261"/>
            <ac:spMk id="11" creationId="{BB475044-6C99-BDE3-C9BF-01250727384F}"/>
          </ac:spMkLst>
        </pc:spChg>
        <pc:spChg chg="add mod">
          <ac:chgData name="子閎 林" userId="d496ebd3736cf63e" providerId="LiveId" clId="{89FB5D4D-D0F2-4AD4-8095-8212A630B1AE}" dt="2023-07-23T05:14:21.924" v="2804" actId="14100"/>
          <ac:spMkLst>
            <pc:docMk/>
            <pc:sldMk cId="1742757090" sldId="261"/>
            <ac:spMk id="12" creationId="{AA310CFD-EA5F-E502-B2E4-64C1E946D11C}"/>
          </ac:spMkLst>
        </pc:spChg>
        <pc:spChg chg="add del">
          <ac:chgData name="子閎 林" userId="d496ebd3736cf63e" providerId="LiveId" clId="{89FB5D4D-D0F2-4AD4-8095-8212A630B1AE}" dt="2023-07-23T03:43:27.530" v="2637" actId="11529"/>
          <ac:spMkLst>
            <pc:docMk/>
            <pc:sldMk cId="1742757090" sldId="261"/>
            <ac:spMk id="13" creationId="{0C106630-B9AE-F732-7E81-BAEF0B246BF8}"/>
          </ac:spMkLst>
        </pc:spChg>
        <pc:spChg chg="add del mod">
          <ac:chgData name="子閎 林" userId="d496ebd3736cf63e" providerId="LiveId" clId="{89FB5D4D-D0F2-4AD4-8095-8212A630B1AE}" dt="2023-07-23T03:45:02.100" v="2642" actId="478"/>
          <ac:spMkLst>
            <pc:docMk/>
            <pc:sldMk cId="1742757090" sldId="261"/>
            <ac:spMk id="14" creationId="{EDB04B6B-8333-8165-9EFC-6E325D87623C}"/>
          </ac:spMkLst>
        </pc:spChg>
        <pc:spChg chg="add del mod topLvl">
          <ac:chgData name="子閎 林" userId="d496ebd3736cf63e" providerId="LiveId" clId="{89FB5D4D-D0F2-4AD4-8095-8212A630B1AE}" dt="2023-07-23T07:30:58.297" v="3725" actId="20577"/>
          <ac:spMkLst>
            <pc:docMk/>
            <pc:sldMk cId="1742757090" sldId="261"/>
            <ac:spMk id="15" creationId="{3BF3CBED-FED0-C4DC-40A9-D48D639C5355}"/>
          </ac:spMkLst>
        </pc:spChg>
        <pc:grpChg chg="add del mod topLvl">
          <ac:chgData name="子閎 林" userId="d496ebd3736cf63e" providerId="LiveId" clId="{89FB5D4D-D0F2-4AD4-8095-8212A630B1AE}" dt="2023-07-23T05:33:48.286" v="3141" actId="165"/>
          <ac:grpSpMkLst>
            <pc:docMk/>
            <pc:sldMk cId="1742757090" sldId="261"/>
            <ac:grpSpMk id="20" creationId="{6349F545-6CE5-A249-3E8A-5D37F65AC362}"/>
          </ac:grpSpMkLst>
        </pc:grpChg>
        <pc:grpChg chg="add del mod">
          <ac:chgData name="子閎 林" userId="d496ebd3736cf63e" providerId="LiveId" clId="{89FB5D4D-D0F2-4AD4-8095-8212A630B1AE}" dt="2023-07-23T05:33:34.254" v="3139" actId="165"/>
          <ac:grpSpMkLst>
            <pc:docMk/>
            <pc:sldMk cId="1742757090" sldId="261"/>
            <ac:grpSpMk id="22" creationId="{8C301D6A-50FC-B187-697E-D5AED30D9284}"/>
          </ac:grpSpMkLst>
        </pc:grpChg>
        <pc:picChg chg="add del mod">
          <ac:chgData name="子閎 林" userId="d496ebd3736cf63e" providerId="LiveId" clId="{89FB5D4D-D0F2-4AD4-8095-8212A630B1AE}" dt="2023-07-23T03:52:58.971" v="2712" actId="478"/>
          <ac:picMkLst>
            <pc:docMk/>
            <pc:sldMk cId="1742757090" sldId="261"/>
            <ac:picMk id="7" creationId="{2F50398B-2CA1-3F75-83B9-9F50837787B0}"/>
          </ac:picMkLst>
        </pc:picChg>
        <pc:picChg chg="del">
          <ac:chgData name="子閎 林" userId="d496ebd3736cf63e" providerId="LiveId" clId="{89FB5D4D-D0F2-4AD4-8095-8212A630B1AE}" dt="2023-07-23T03:22:40.527" v="2616" actId="478"/>
          <ac:picMkLst>
            <pc:docMk/>
            <pc:sldMk cId="1742757090" sldId="261"/>
            <ac:picMk id="9" creationId="{9DE73650-E1D0-2E4D-D2BD-C26AFFE2F790}"/>
          </ac:picMkLst>
        </pc:picChg>
        <pc:picChg chg="add mod ord">
          <ac:chgData name="子閎 林" userId="d496ebd3736cf63e" providerId="LiveId" clId="{89FB5D4D-D0F2-4AD4-8095-8212A630B1AE}" dt="2023-07-23T03:53:45.454" v="2726" actId="167"/>
          <ac:picMkLst>
            <pc:docMk/>
            <pc:sldMk cId="1742757090" sldId="261"/>
            <ac:picMk id="17" creationId="{0CE41E58-BFBE-44DC-D2A8-63B7C8800D3C}"/>
          </ac:picMkLst>
        </pc:picChg>
        <pc:picChg chg="add mod topLvl">
          <ac:chgData name="子閎 林" userId="d496ebd3736cf63e" providerId="LiveId" clId="{89FB5D4D-D0F2-4AD4-8095-8212A630B1AE}" dt="2023-07-23T07:31:07.704" v="3741" actId="1035"/>
          <ac:picMkLst>
            <pc:docMk/>
            <pc:sldMk cId="1742757090" sldId="261"/>
            <ac:picMk id="19" creationId="{7FCAD2B7-0174-8191-C4E2-0D1DF0080C84}"/>
          </ac:picMkLst>
        </pc:picChg>
        <pc:picChg chg="add mod topLvl">
          <ac:chgData name="子閎 林" userId="d496ebd3736cf63e" providerId="LiveId" clId="{89FB5D4D-D0F2-4AD4-8095-8212A630B1AE}" dt="2023-07-23T07:31:19.981" v="3759" actId="1036"/>
          <ac:picMkLst>
            <pc:docMk/>
            <pc:sldMk cId="1742757090" sldId="261"/>
            <ac:picMk id="21" creationId="{BEB1FA52-6961-2C3C-FBDA-142199714217}"/>
          </ac:picMkLst>
        </pc:picChg>
      </pc:sldChg>
      <pc:sldChg chg="addSp delSp modSp add mod ord">
        <pc:chgData name="子閎 林" userId="d496ebd3736cf63e" providerId="LiveId" clId="{89FB5D4D-D0F2-4AD4-8095-8212A630B1AE}" dt="2023-07-24T01:57:07.335" v="7546" actId="207"/>
        <pc:sldMkLst>
          <pc:docMk/>
          <pc:sldMk cId="451246309" sldId="262"/>
        </pc:sldMkLst>
        <pc:spChg chg="mod">
          <ac:chgData name="子閎 林" userId="d496ebd3736cf63e" providerId="LiveId" clId="{89FB5D4D-D0F2-4AD4-8095-8212A630B1AE}" dt="2023-07-23T01:35:07.994" v="2529" actId="20577"/>
          <ac:spMkLst>
            <pc:docMk/>
            <pc:sldMk cId="451246309" sldId="262"/>
            <ac:spMk id="2" creationId="{B2337159-D9AC-F8B2-C092-36AB363D6FDA}"/>
          </ac:spMkLst>
        </pc:spChg>
        <pc:spChg chg="del mod">
          <ac:chgData name="子閎 林" userId="d496ebd3736cf63e" providerId="LiveId" clId="{89FB5D4D-D0F2-4AD4-8095-8212A630B1AE}" dt="2023-07-23T01:34:24.205" v="2517" actId="478"/>
          <ac:spMkLst>
            <pc:docMk/>
            <pc:sldMk cId="451246309" sldId="262"/>
            <ac:spMk id="4" creationId="{402D9DF6-4988-992F-988E-D6CD690C0782}"/>
          </ac:spMkLst>
        </pc:spChg>
        <pc:spChg chg="add mod">
          <ac:chgData name="子閎 林" userId="d496ebd3736cf63e" providerId="LiveId" clId="{89FB5D4D-D0F2-4AD4-8095-8212A630B1AE}" dt="2023-07-23T01:33:40.068" v="2511"/>
          <ac:spMkLst>
            <pc:docMk/>
            <pc:sldMk cId="451246309" sldId="262"/>
            <ac:spMk id="6" creationId="{674C080A-DFDD-B8C5-FE85-B0E3524F35FE}"/>
          </ac:spMkLst>
        </pc:spChg>
        <pc:spChg chg="add mod">
          <ac:chgData name="子閎 林" userId="d496ebd3736cf63e" providerId="LiveId" clId="{89FB5D4D-D0F2-4AD4-8095-8212A630B1AE}" dt="2023-07-24T01:57:07.335" v="7546" actId="207"/>
          <ac:spMkLst>
            <pc:docMk/>
            <pc:sldMk cId="451246309" sldId="262"/>
            <ac:spMk id="9" creationId="{3A612ADB-25C8-0455-5A46-6136E51F6227}"/>
          </ac:spMkLst>
        </pc:spChg>
        <pc:spChg chg="del mod">
          <ac:chgData name="子閎 林" userId="d496ebd3736cf63e" providerId="LiveId" clId="{89FB5D4D-D0F2-4AD4-8095-8212A630B1AE}" dt="2023-07-24T01:56:49.492" v="7542" actId="478"/>
          <ac:spMkLst>
            <pc:docMk/>
            <pc:sldMk cId="451246309" sldId="262"/>
            <ac:spMk id="11" creationId="{1B56DD46-5B4A-5396-7CB8-7DAC30A35A10}"/>
          </ac:spMkLst>
        </pc:spChg>
      </pc:sldChg>
      <pc:sldChg chg="addSp delSp modSp add mod ord">
        <pc:chgData name="子閎 林" userId="d496ebd3736cf63e" providerId="LiveId" clId="{89FB5D4D-D0F2-4AD4-8095-8212A630B1AE}" dt="2023-07-24T01:56:23.140" v="7541" actId="3064"/>
        <pc:sldMkLst>
          <pc:docMk/>
          <pc:sldMk cId="2011073989" sldId="263"/>
        </pc:sldMkLst>
        <pc:spChg chg="add mod">
          <ac:chgData name="子閎 林" userId="d496ebd3736cf63e" providerId="LiveId" clId="{89FB5D4D-D0F2-4AD4-8095-8212A630B1AE}" dt="2023-07-24T01:56:23.140" v="7541" actId="3064"/>
          <ac:spMkLst>
            <pc:docMk/>
            <pc:sldMk cId="2011073989" sldId="263"/>
            <ac:spMk id="4" creationId="{FDD62AA1-72D7-77B4-CE78-ED66662B6684}"/>
          </ac:spMkLst>
        </pc:spChg>
        <pc:spChg chg="del mod">
          <ac:chgData name="子閎 林" userId="d496ebd3736cf63e" providerId="LiveId" clId="{89FB5D4D-D0F2-4AD4-8095-8212A630B1AE}" dt="2023-07-24T01:55:03.687" v="7535" actId="478"/>
          <ac:spMkLst>
            <pc:docMk/>
            <pc:sldMk cId="2011073989" sldId="263"/>
            <ac:spMk id="11" creationId="{1B56DD46-5B4A-5396-7CB8-7DAC30A35A10}"/>
          </ac:spMkLst>
        </pc:spChg>
      </pc:sldChg>
      <pc:sldChg chg="add del">
        <pc:chgData name="子閎 林" userId="d496ebd3736cf63e" providerId="LiveId" clId="{89FB5D4D-D0F2-4AD4-8095-8212A630B1AE}" dt="2023-07-23T01:35:27.106" v="2537" actId="47"/>
        <pc:sldMkLst>
          <pc:docMk/>
          <pc:sldMk cId="2403541384" sldId="263"/>
        </pc:sldMkLst>
      </pc:sldChg>
      <pc:sldChg chg="addSp delSp modSp add mod addAnim delAnim modAnim">
        <pc:chgData name="子閎 林" userId="d496ebd3736cf63e" providerId="LiveId" clId="{89FB5D4D-D0F2-4AD4-8095-8212A630B1AE}" dt="2023-07-24T01:59:55.266" v="7602" actId="20577"/>
        <pc:sldMkLst>
          <pc:docMk/>
          <pc:sldMk cId="146657797" sldId="264"/>
        </pc:sldMkLst>
        <pc:spChg chg="add mod">
          <ac:chgData name="子閎 林" userId="d496ebd3736cf63e" providerId="LiveId" clId="{89FB5D4D-D0F2-4AD4-8095-8212A630B1AE}" dt="2023-07-24T01:59:55.266" v="7602" actId="20577"/>
          <ac:spMkLst>
            <pc:docMk/>
            <pc:sldMk cId="146657797" sldId="264"/>
            <ac:spMk id="4" creationId="{5A72D702-A630-6F30-143C-7E40C0CE3C1D}"/>
          </ac:spMkLst>
        </pc:spChg>
        <pc:spChg chg="del">
          <ac:chgData name="子閎 林" userId="d496ebd3736cf63e" providerId="LiveId" clId="{89FB5D4D-D0F2-4AD4-8095-8212A630B1AE}" dt="2023-07-24T00:45:25.665" v="6858" actId="478"/>
          <ac:spMkLst>
            <pc:docMk/>
            <pc:sldMk cId="146657797" sldId="264"/>
            <ac:spMk id="8" creationId="{A994B4BF-72F4-FEC9-37F7-29F96F7EF896}"/>
          </ac:spMkLst>
        </pc:spChg>
        <pc:spChg chg="mod">
          <ac:chgData name="子閎 林" userId="d496ebd3736cf63e" providerId="LiveId" clId="{89FB5D4D-D0F2-4AD4-8095-8212A630B1AE}" dt="2023-07-23T12:56:57.307" v="5035" actId="20577"/>
          <ac:spMkLst>
            <pc:docMk/>
            <pc:sldMk cId="146657797" sldId="264"/>
            <ac:spMk id="15" creationId="{3BF3CBED-FED0-C4DC-40A9-D48D639C5355}"/>
          </ac:spMkLst>
        </pc:spChg>
      </pc:sldChg>
      <pc:sldChg chg="addSp delSp modSp add mod delAnim modAnim">
        <pc:chgData name="子閎 林" userId="d496ebd3736cf63e" providerId="LiveId" clId="{89FB5D4D-D0F2-4AD4-8095-8212A630B1AE}" dt="2023-07-24T01:59:45.698" v="7596" actId="20577"/>
        <pc:sldMkLst>
          <pc:docMk/>
          <pc:sldMk cId="3212776245" sldId="265"/>
        </pc:sldMkLst>
        <pc:spChg chg="del">
          <ac:chgData name="子閎 林" userId="d496ebd3736cf63e" providerId="LiveId" clId="{89FB5D4D-D0F2-4AD4-8095-8212A630B1AE}" dt="2023-07-24T00:45:35.162" v="6862" actId="478"/>
          <ac:spMkLst>
            <pc:docMk/>
            <pc:sldMk cId="3212776245" sldId="265"/>
            <ac:spMk id="8" creationId="{A994B4BF-72F4-FEC9-37F7-29F96F7EF896}"/>
          </ac:spMkLst>
        </pc:spChg>
        <pc:spChg chg="add mod ord">
          <ac:chgData name="子閎 林" userId="d496ebd3736cf63e" providerId="LiveId" clId="{89FB5D4D-D0F2-4AD4-8095-8212A630B1AE}" dt="2023-07-23T14:45:09.031" v="6012" actId="20577"/>
          <ac:spMkLst>
            <pc:docMk/>
            <pc:sldMk cId="3212776245" sldId="265"/>
            <ac:spMk id="11" creationId="{AFA23C86-EF9C-DFAD-D01D-CAC695B3FC68}"/>
          </ac:spMkLst>
        </pc:spChg>
        <pc:spChg chg="del">
          <ac:chgData name="子閎 林" userId="d496ebd3736cf63e" providerId="LiveId" clId="{89FB5D4D-D0F2-4AD4-8095-8212A630B1AE}" dt="2023-07-23T05:14:27.729" v="2807" actId="478"/>
          <ac:spMkLst>
            <pc:docMk/>
            <pc:sldMk cId="3212776245" sldId="265"/>
            <ac:spMk id="12" creationId="{AA310CFD-EA5F-E502-B2E4-64C1E946D11C}"/>
          </ac:spMkLst>
        </pc:spChg>
        <pc:spChg chg="add del mod">
          <ac:chgData name="子閎 林" userId="d496ebd3736cf63e" providerId="LiveId" clId="{89FB5D4D-D0F2-4AD4-8095-8212A630B1AE}" dt="2023-07-23T07:52:24.712" v="4144" actId="478"/>
          <ac:spMkLst>
            <pc:docMk/>
            <pc:sldMk cId="3212776245" sldId="265"/>
            <ac:spMk id="14" creationId="{D9F8B216-E247-DC88-7025-0CD96C3FA15D}"/>
          </ac:spMkLst>
        </pc:spChg>
        <pc:spChg chg="del">
          <ac:chgData name="子閎 林" userId="d496ebd3736cf63e" providerId="LiveId" clId="{89FB5D4D-D0F2-4AD4-8095-8212A630B1AE}" dt="2023-07-23T05:14:29.019" v="2808" actId="478"/>
          <ac:spMkLst>
            <pc:docMk/>
            <pc:sldMk cId="3212776245" sldId="265"/>
            <ac:spMk id="15" creationId="{3BF3CBED-FED0-C4DC-40A9-D48D639C5355}"/>
          </ac:spMkLst>
        </pc:spChg>
        <pc:spChg chg="add mod">
          <ac:chgData name="子閎 林" userId="d496ebd3736cf63e" providerId="LiveId" clId="{89FB5D4D-D0F2-4AD4-8095-8212A630B1AE}" dt="2023-07-23T15:05:30.873" v="6207" actId="1035"/>
          <ac:spMkLst>
            <pc:docMk/>
            <pc:sldMk cId="3212776245" sldId="265"/>
            <ac:spMk id="18" creationId="{FDE854EC-8A30-C006-BC67-F3FD090B5761}"/>
          </ac:spMkLst>
        </pc:spChg>
        <pc:spChg chg="add mod">
          <ac:chgData name="子閎 林" userId="d496ebd3736cf63e" providerId="LiveId" clId="{89FB5D4D-D0F2-4AD4-8095-8212A630B1AE}" dt="2023-07-24T01:59:45.698" v="7596" actId="20577"/>
          <ac:spMkLst>
            <pc:docMk/>
            <pc:sldMk cId="3212776245" sldId="265"/>
            <ac:spMk id="23" creationId="{6295EE9C-7627-2981-6EFA-53E2646BE6C2}"/>
          </ac:spMkLst>
        </pc:spChg>
        <pc:picChg chg="add del mod">
          <ac:chgData name="子閎 林" userId="d496ebd3736cf63e" providerId="LiveId" clId="{89FB5D4D-D0F2-4AD4-8095-8212A630B1AE}" dt="2023-07-23T05:48:45.979" v="3269" actId="21"/>
          <ac:picMkLst>
            <pc:docMk/>
            <pc:sldMk cId="3212776245" sldId="265"/>
            <ac:picMk id="6" creationId="{48908BA3-8F2D-122D-1983-A6CC95660BC1}"/>
          </ac:picMkLst>
        </pc:picChg>
        <pc:picChg chg="add del mod">
          <ac:chgData name="子閎 林" userId="d496ebd3736cf63e" providerId="LiveId" clId="{89FB5D4D-D0F2-4AD4-8095-8212A630B1AE}" dt="2023-07-23T07:52:24.712" v="4144" actId="478"/>
          <ac:picMkLst>
            <pc:docMk/>
            <pc:sldMk cId="3212776245" sldId="265"/>
            <ac:picMk id="9" creationId="{AD40E4BE-560F-91D6-E5DF-03F50C8136B4}"/>
          </ac:picMkLst>
        </pc:picChg>
        <pc:picChg chg="add mod">
          <ac:chgData name="子閎 林" userId="d496ebd3736cf63e" providerId="LiveId" clId="{89FB5D4D-D0F2-4AD4-8095-8212A630B1AE}" dt="2023-07-23T14:45:03.831" v="6011" actId="1035"/>
          <ac:picMkLst>
            <pc:docMk/>
            <pc:sldMk cId="3212776245" sldId="265"/>
            <ac:picMk id="13" creationId="{DEF97BF8-BF85-3384-D28C-2CCA55412270}"/>
          </ac:picMkLst>
        </pc:picChg>
        <pc:picChg chg="add del mod">
          <ac:chgData name="子閎 林" userId="d496ebd3736cf63e" providerId="LiveId" clId="{89FB5D4D-D0F2-4AD4-8095-8212A630B1AE}" dt="2023-07-23T15:03:38.113" v="6179" actId="478"/>
          <ac:picMkLst>
            <pc:docMk/>
            <pc:sldMk cId="3212776245" sldId="265"/>
            <ac:picMk id="16" creationId="{5F5C6E5E-0270-7DA8-D98C-E6897A7D4A1A}"/>
          </ac:picMkLst>
        </pc:picChg>
        <pc:picChg chg="del">
          <ac:chgData name="子閎 林" userId="d496ebd3736cf63e" providerId="LiveId" clId="{89FB5D4D-D0F2-4AD4-8095-8212A630B1AE}" dt="2023-07-23T05:14:27.006" v="2806" actId="478"/>
          <ac:picMkLst>
            <pc:docMk/>
            <pc:sldMk cId="3212776245" sldId="265"/>
            <ac:picMk id="17" creationId="{0CE41E58-BFBE-44DC-D2A8-63B7C8800D3C}"/>
          </ac:picMkLst>
        </pc:picChg>
        <pc:picChg chg="add del mod ord">
          <ac:chgData name="子閎 林" userId="d496ebd3736cf63e" providerId="LiveId" clId="{89FB5D4D-D0F2-4AD4-8095-8212A630B1AE}" dt="2023-07-23T15:05:05.303" v="6189" actId="478"/>
          <ac:picMkLst>
            <pc:docMk/>
            <pc:sldMk cId="3212776245" sldId="265"/>
            <ac:picMk id="20" creationId="{00E0406A-ADC1-65C6-2751-78F7EB37BEB1}"/>
          </ac:picMkLst>
        </pc:picChg>
        <pc:picChg chg="add mod ord">
          <ac:chgData name="子閎 林" userId="d496ebd3736cf63e" providerId="LiveId" clId="{89FB5D4D-D0F2-4AD4-8095-8212A630B1AE}" dt="2023-07-23T15:05:25.933" v="6194" actId="167"/>
          <ac:picMkLst>
            <pc:docMk/>
            <pc:sldMk cId="3212776245" sldId="265"/>
            <ac:picMk id="22" creationId="{B910468B-D9F5-6CBB-79FD-4A8E03C9CF44}"/>
          </ac:picMkLst>
        </pc:picChg>
      </pc:sldChg>
      <pc:sldChg chg="add del ord">
        <pc:chgData name="子閎 林" userId="d496ebd3736cf63e" providerId="LiveId" clId="{89FB5D4D-D0F2-4AD4-8095-8212A630B1AE}" dt="2023-07-23T05:23:39.870" v="2915" actId="47"/>
        <pc:sldMkLst>
          <pc:docMk/>
          <pc:sldMk cId="4253709743" sldId="266"/>
        </pc:sldMkLst>
      </pc:sldChg>
      <pc:sldChg chg="addSp delSp modSp add mod modAnim">
        <pc:chgData name="子閎 林" userId="d496ebd3736cf63e" providerId="LiveId" clId="{89FB5D4D-D0F2-4AD4-8095-8212A630B1AE}" dt="2023-07-24T02:00:00.100" v="7606" actId="20577"/>
        <pc:sldMkLst>
          <pc:docMk/>
          <pc:sldMk cId="2579004042" sldId="267"/>
        </pc:sldMkLst>
        <pc:spChg chg="del">
          <ac:chgData name="子閎 林" userId="d496ebd3736cf63e" providerId="LiveId" clId="{89FB5D4D-D0F2-4AD4-8095-8212A630B1AE}" dt="2023-07-24T00:45:20.218" v="6856" actId="478"/>
          <ac:spMkLst>
            <pc:docMk/>
            <pc:sldMk cId="2579004042" sldId="267"/>
            <ac:spMk id="8" creationId="{A994B4BF-72F4-FEC9-37F7-29F96F7EF896}"/>
          </ac:spMkLst>
        </pc:spChg>
        <pc:spChg chg="add mod">
          <ac:chgData name="子閎 林" userId="d496ebd3736cf63e" providerId="LiveId" clId="{89FB5D4D-D0F2-4AD4-8095-8212A630B1AE}" dt="2023-07-24T02:00:00.100" v="7606" actId="20577"/>
          <ac:spMkLst>
            <pc:docMk/>
            <pc:sldMk cId="2579004042" sldId="267"/>
            <ac:spMk id="9" creationId="{4AA71C99-F3B2-D7F3-EA1A-F25BCB66E25E}"/>
          </ac:spMkLst>
        </pc:spChg>
        <pc:spChg chg="mod topLvl">
          <ac:chgData name="子閎 林" userId="d496ebd3736cf63e" providerId="LiveId" clId="{89FB5D4D-D0F2-4AD4-8095-8212A630B1AE}" dt="2023-07-23T14:36:59.003" v="5858" actId="20577"/>
          <ac:spMkLst>
            <pc:docMk/>
            <pc:sldMk cId="2579004042" sldId="267"/>
            <ac:spMk id="15" creationId="{3BF3CBED-FED0-C4DC-40A9-D48D639C5355}"/>
          </ac:spMkLst>
        </pc:spChg>
        <pc:grpChg chg="del">
          <ac:chgData name="子閎 林" userId="d496ebd3736cf63e" providerId="LiveId" clId="{89FB5D4D-D0F2-4AD4-8095-8212A630B1AE}" dt="2023-07-23T05:23:49.753" v="2916" actId="165"/>
          <ac:grpSpMkLst>
            <pc:docMk/>
            <pc:sldMk cId="2579004042" sldId="267"/>
            <ac:grpSpMk id="20" creationId="{6349F545-6CE5-A249-3E8A-5D37F65AC362}"/>
          </ac:grpSpMkLst>
        </pc:grpChg>
        <pc:picChg chg="add mod">
          <ac:chgData name="子閎 林" userId="d496ebd3736cf63e" providerId="LiveId" clId="{89FB5D4D-D0F2-4AD4-8095-8212A630B1AE}" dt="2023-07-23T14:41:05.631" v="5910" actId="1036"/>
          <ac:picMkLst>
            <pc:docMk/>
            <pc:sldMk cId="2579004042" sldId="267"/>
            <ac:picMk id="6" creationId="{6E4AEF42-128E-7DAD-FC52-711A7E08CCD1}"/>
          </ac:picMkLst>
        </pc:picChg>
        <pc:picChg chg="add mod">
          <ac:chgData name="子閎 林" userId="d496ebd3736cf63e" providerId="LiveId" clId="{89FB5D4D-D0F2-4AD4-8095-8212A630B1AE}" dt="2023-07-23T14:37:10.430" v="5884" actId="1036"/>
          <ac:picMkLst>
            <pc:docMk/>
            <pc:sldMk cId="2579004042" sldId="267"/>
            <ac:picMk id="7" creationId="{04501C63-31F0-DD29-5884-D7C95950813C}"/>
          </ac:picMkLst>
        </pc:picChg>
        <pc:picChg chg="del mod topLvl">
          <ac:chgData name="子閎 林" userId="d496ebd3736cf63e" providerId="LiveId" clId="{89FB5D4D-D0F2-4AD4-8095-8212A630B1AE}" dt="2023-07-23T05:23:51.437" v="2917" actId="478"/>
          <ac:picMkLst>
            <pc:docMk/>
            <pc:sldMk cId="2579004042" sldId="267"/>
            <ac:picMk id="19" creationId="{7FCAD2B7-0174-8191-C4E2-0D1DF0080C84}"/>
          </ac:picMkLst>
        </pc:picChg>
      </pc:sldChg>
      <pc:sldChg chg="addSp delSp modSp add mod delAnim modAnim">
        <pc:chgData name="子閎 林" userId="d496ebd3736cf63e" providerId="LiveId" clId="{89FB5D4D-D0F2-4AD4-8095-8212A630B1AE}" dt="2023-07-24T01:59:39.890" v="7592" actId="20577"/>
        <pc:sldMkLst>
          <pc:docMk/>
          <pc:sldMk cId="3266039889" sldId="268"/>
        </pc:sldMkLst>
        <pc:spChg chg="del">
          <ac:chgData name="子閎 林" userId="d496ebd3736cf63e" providerId="LiveId" clId="{89FB5D4D-D0F2-4AD4-8095-8212A630B1AE}" dt="2023-07-24T00:45:40.296" v="6864" actId="478"/>
          <ac:spMkLst>
            <pc:docMk/>
            <pc:sldMk cId="3266039889" sldId="268"/>
            <ac:spMk id="8" creationId="{A994B4BF-72F4-FEC9-37F7-29F96F7EF896}"/>
          </ac:spMkLst>
        </pc:spChg>
        <pc:spChg chg="mod">
          <ac:chgData name="子閎 林" userId="d496ebd3736cf63e" providerId="LiveId" clId="{89FB5D4D-D0F2-4AD4-8095-8212A630B1AE}" dt="2023-07-24T01:12:06.549" v="7145" actId="20577"/>
          <ac:spMkLst>
            <pc:docMk/>
            <pc:sldMk cId="3266039889" sldId="268"/>
            <ac:spMk id="11" creationId="{AFA23C86-EF9C-DFAD-D01D-CAC695B3FC68}"/>
          </ac:spMkLst>
        </pc:spChg>
        <pc:spChg chg="add mod">
          <ac:chgData name="子閎 林" userId="d496ebd3736cf63e" providerId="LiveId" clId="{89FB5D4D-D0F2-4AD4-8095-8212A630B1AE}" dt="2023-07-23T15:05:45.376" v="6235" actId="1036"/>
          <ac:spMkLst>
            <pc:docMk/>
            <pc:sldMk cId="3266039889" sldId="268"/>
            <ac:spMk id="12" creationId="{4B013F27-FD94-5403-20D2-C5B330DFC093}"/>
          </ac:spMkLst>
        </pc:spChg>
        <pc:spChg chg="del">
          <ac:chgData name="子閎 林" userId="d496ebd3736cf63e" providerId="LiveId" clId="{89FB5D4D-D0F2-4AD4-8095-8212A630B1AE}" dt="2023-07-23T07:52:15.093" v="4142" actId="478"/>
          <ac:spMkLst>
            <pc:docMk/>
            <pc:sldMk cId="3266039889" sldId="268"/>
            <ac:spMk id="14" creationId="{D9F8B216-E247-DC88-7025-0CD96C3FA15D}"/>
          </ac:spMkLst>
        </pc:spChg>
        <pc:spChg chg="add mod">
          <ac:chgData name="子閎 林" userId="d496ebd3736cf63e" providerId="LiveId" clId="{89FB5D4D-D0F2-4AD4-8095-8212A630B1AE}" dt="2023-07-24T01:59:39.890" v="7592" actId="20577"/>
          <ac:spMkLst>
            <pc:docMk/>
            <pc:sldMk cId="3266039889" sldId="268"/>
            <ac:spMk id="18" creationId="{9E2DA73E-7B32-288F-9C12-5F440E8C3D26}"/>
          </ac:spMkLst>
        </pc:spChg>
        <pc:picChg chg="add mod">
          <ac:chgData name="子閎 林" userId="d496ebd3736cf63e" providerId="LiveId" clId="{89FB5D4D-D0F2-4AD4-8095-8212A630B1AE}" dt="2023-07-23T13:10:48.114" v="5104" actId="1035"/>
          <ac:picMkLst>
            <pc:docMk/>
            <pc:sldMk cId="3266039889" sldId="268"/>
            <ac:picMk id="6" creationId="{9E7DDA8D-88B6-B493-92FC-EA47481E6176}"/>
          </ac:picMkLst>
        </pc:picChg>
        <pc:picChg chg="add del mod">
          <ac:chgData name="子閎 林" userId="d496ebd3736cf63e" providerId="LiveId" clId="{89FB5D4D-D0F2-4AD4-8095-8212A630B1AE}" dt="2023-07-23T14:53:10.520" v="6151" actId="478"/>
          <ac:picMkLst>
            <pc:docMk/>
            <pc:sldMk cId="3266039889" sldId="268"/>
            <ac:picMk id="7" creationId="{FFAB2C06-01FF-2869-CA6A-F2B8EA3447A9}"/>
          </ac:picMkLst>
        </pc:picChg>
        <pc:picChg chg="del">
          <ac:chgData name="子閎 林" userId="d496ebd3736cf63e" providerId="LiveId" clId="{89FB5D4D-D0F2-4AD4-8095-8212A630B1AE}" dt="2023-07-23T07:52:12.431" v="4141" actId="478"/>
          <ac:picMkLst>
            <pc:docMk/>
            <pc:sldMk cId="3266039889" sldId="268"/>
            <ac:picMk id="9" creationId="{AD40E4BE-560F-91D6-E5DF-03F50C8136B4}"/>
          </ac:picMkLst>
        </pc:picChg>
        <pc:picChg chg="del">
          <ac:chgData name="子閎 林" userId="d496ebd3736cf63e" providerId="LiveId" clId="{89FB5D4D-D0F2-4AD4-8095-8212A630B1AE}" dt="2023-07-23T07:11:07.231" v="3347" actId="478"/>
          <ac:picMkLst>
            <pc:docMk/>
            <pc:sldMk cId="3266039889" sldId="268"/>
            <ac:picMk id="13" creationId="{DEF97BF8-BF85-3384-D28C-2CCA55412270}"/>
          </ac:picMkLst>
        </pc:picChg>
        <pc:picChg chg="add del mod ord">
          <ac:chgData name="子閎 林" userId="d496ebd3736cf63e" providerId="LiveId" clId="{89FB5D4D-D0F2-4AD4-8095-8212A630B1AE}" dt="2023-07-23T15:05:36.243" v="6208" actId="478"/>
          <ac:picMkLst>
            <pc:docMk/>
            <pc:sldMk cId="3266039889" sldId="268"/>
            <ac:picMk id="16" creationId="{724A0A80-5BDE-1788-0826-79802B6F081A}"/>
          </ac:picMkLst>
        </pc:picChg>
        <pc:picChg chg="add mod ord">
          <ac:chgData name="子閎 林" userId="d496ebd3736cf63e" providerId="LiveId" clId="{89FB5D4D-D0F2-4AD4-8095-8212A630B1AE}" dt="2023-07-23T15:05:39.531" v="6210" actId="167"/>
          <ac:picMkLst>
            <pc:docMk/>
            <pc:sldMk cId="3266039889" sldId="268"/>
            <ac:picMk id="17" creationId="{77A5634A-CA1F-14E5-1886-061C370D908A}"/>
          </ac:picMkLst>
        </pc:picChg>
      </pc:sldChg>
      <pc:sldChg chg="addSp delSp modSp add mod modAnim">
        <pc:chgData name="子閎 林" userId="d496ebd3736cf63e" providerId="LiveId" clId="{89FB5D4D-D0F2-4AD4-8095-8212A630B1AE}" dt="2023-07-24T01:59:33.653" v="7588" actId="20577"/>
        <pc:sldMkLst>
          <pc:docMk/>
          <pc:sldMk cId="2224629651" sldId="269"/>
        </pc:sldMkLst>
        <pc:spChg chg="del">
          <ac:chgData name="子閎 林" userId="d496ebd3736cf63e" providerId="LiveId" clId="{89FB5D4D-D0F2-4AD4-8095-8212A630B1AE}" dt="2023-07-24T00:46:12.369" v="6866" actId="478"/>
          <ac:spMkLst>
            <pc:docMk/>
            <pc:sldMk cId="2224629651" sldId="269"/>
            <ac:spMk id="8" creationId="{A994B4BF-72F4-FEC9-37F7-29F96F7EF896}"/>
          </ac:spMkLst>
        </pc:spChg>
        <pc:spChg chg="mod">
          <ac:chgData name="子閎 林" userId="d496ebd3736cf63e" providerId="LiveId" clId="{89FB5D4D-D0F2-4AD4-8095-8212A630B1AE}" dt="2023-07-23T12:57:45.682" v="5051" actId="20577"/>
          <ac:spMkLst>
            <pc:docMk/>
            <pc:sldMk cId="2224629651" sldId="269"/>
            <ac:spMk id="11" creationId="{AFA23C86-EF9C-DFAD-D01D-CAC695B3FC68}"/>
          </ac:spMkLst>
        </pc:spChg>
        <pc:spChg chg="add mod">
          <ac:chgData name="子閎 林" userId="d496ebd3736cf63e" providerId="LiveId" clId="{89FB5D4D-D0F2-4AD4-8095-8212A630B1AE}" dt="2023-07-24T01:59:33.653" v="7588" actId="20577"/>
          <ac:spMkLst>
            <pc:docMk/>
            <pc:sldMk cId="2224629651" sldId="269"/>
            <ac:spMk id="13" creationId="{F622A2DD-9851-437D-AD4A-8B1001BBB2FD}"/>
          </ac:spMkLst>
        </pc:spChg>
        <pc:spChg chg="mod">
          <ac:chgData name="子閎 林" userId="d496ebd3736cf63e" providerId="LiveId" clId="{89FB5D4D-D0F2-4AD4-8095-8212A630B1AE}" dt="2023-07-23T15:06:03.903" v="6269" actId="1036"/>
          <ac:spMkLst>
            <pc:docMk/>
            <pc:sldMk cId="2224629651" sldId="269"/>
            <ac:spMk id="14" creationId="{D9F8B216-E247-DC88-7025-0CD96C3FA15D}"/>
          </ac:spMkLst>
        </pc:spChg>
        <pc:picChg chg="add del mod ord">
          <ac:chgData name="子閎 林" userId="d496ebd3736cf63e" providerId="LiveId" clId="{89FB5D4D-D0F2-4AD4-8095-8212A630B1AE}" dt="2023-07-23T14:53:52.869" v="6158" actId="478"/>
          <ac:picMkLst>
            <pc:docMk/>
            <pc:sldMk cId="2224629651" sldId="269"/>
            <ac:picMk id="4" creationId="{486E554C-F7ED-7B99-3E69-A3347ACA696A}"/>
          </ac:picMkLst>
        </pc:picChg>
        <pc:picChg chg="del">
          <ac:chgData name="子閎 林" userId="d496ebd3736cf63e" providerId="LiveId" clId="{89FB5D4D-D0F2-4AD4-8095-8212A630B1AE}" dt="2023-07-23T07:28:47.877" v="3645" actId="478"/>
          <ac:picMkLst>
            <pc:docMk/>
            <pc:sldMk cId="2224629651" sldId="269"/>
            <ac:picMk id="6" creationId="{9E7DDA8D-88B6-B493-92FC-EA47481E6176}"/>
          </ac:picMkLst>
        </pc:picChg>
        <pc:picChg chg="add del mod ord">
          <ac:chgData name="子閎 林" userId="d496ebd3736cf63e" providerId="LiveId" clId="{89FB5D4D-D0F2-4AD4-8095-8212A630B1AE}" dt="2023-07-23T15:05:51.603" v="6236" actId="478"/>
          <ac:picMkLst>
            <pc:docMk/>
            <pc:sldMk cId="2224629651" sldId="269"/>
            <ac:picMk id="7" creationId="{0B0E5914-DB36-4178-77CD-C0ADAB036140}"/>
          </ac:picMkLst>
        </pc:picChg>
        <pc:picChg chg="del">
          <ac:chgData name="子閎 林" userId="d496ebd3736cf63e" providerId="LiveId" clId="{89FB5D4D-D0F2-4AD4-8095-8212A630B1AE}" dt="2023-07-23T07:52:02.127" v="4137" actId="478"/>
          <ac:picMkLst>
            <pc:docMk/>
            <pc:sldMk cId="2224629651" sldId="269"/>
            <ac:picMk id="9" creationId="{AD40E4BE-560F-91D6-E5DF-03F50C8136B4}"/>
          </ac:picMkLst>
        </pc:picChg>
        <pc:picChg chg="add mod ord">
          <ac:chgData name="子閎 林" userId="d496ebd3736cf63e" providerId="LiveId" clId="{89FB5D4D-D0F2-4AD4-8095-8212A630B1AE}" dt="2023-07-23T15:05:54.869" v="6238" actId="167"/>
          <ac:picMkLst>
            <pc:docMk/>
            <pc:sldMk cId="2224629651" sldId="269"/>
            <ac:picMk id="12" creationId="{9F223737-4805-7E6E-D05D-CF7096541142}"/>
          </ac:picMkLst>
        </pc:picChg>
      </pc:sldChg>
      <pc:sldChg chg="add del ord">
        <pc:chgData name="子閎 林" userId="d496ebd3736cf63e" providerId="LiveId" clId="{89FB5D4D-D0F2-4AD4-8095-8212A630B1AE}" dt="2023-07-23T07:40:04.978" v="4079" actId="47"/>
        <pc:sldMkLst>
          <pc:docMk/>
          <pc:sldMk cId="319684927" sldId="270"/>
        </pc:sldMkLst>
      </pc:sldChg>
      <pc:sldChg chg="addSp delSp modSp add mod addAnim delAnim modAnim">
        <pc:chgData name="子閎 林" userId="d496ebd3736cf63e" providerId="LiveId" clId="{89FB5D4D-D0F2-4AD4-8095-8212A630B1AE}" dt="2023-07-24T01:59:28.018" v="7584" actId="20577"/>
        <pc:sldMkLst>
          <pc:docMk/>
          <pc:sldMk cId="3914491225" sldId="270"/>
        </pc:sldMkLst>
        <pc:spChg chg="del">
          <ac:chgData name="子閎 林" userId="d496ebd3736cf63e" providerId="LiveId" clId="{89FB5D4D-D0F2-4AD4-8095-8212A630B1AE}" dt="2023-07-24T00:46:18.587" v="6868" actId="478"/>
          <ac:spMkLst>
            <pc:docMk/>
            <pc:sldMk cId="3914491225" sldId="270"/>
            <ac:spMk id="8" creationId="{A994B4BF-72F4-FEC9-37F7-29F96F7EF896}"/>
          </ac:spMkLst>
        </pc:spChg>
        <pc:spChg chg="add del mod">
          <ac:chgData name="子閎 林" userId="d496ebd3736cf63e" providerId="LiveId" clId="{89FB5D4D-D0F2-4AD4-8095-8212A630B1AE}" dt="2023-07-23T14:43:59.409" v="5984" actId="20577"/>
          <ac:spMkLst>
            <pc:docMk/>
            <pc:sldMk cId="3914491225" sldId="270"/>
            <ac:spMk id="11" creationId="{AFA23C86-EF9C-DFAD-D01D-CAC695B3FC68}"/>
          </ac:spMkLst>
        </pc:spChg>
        <pc:spChg chg="mod">
          <ac:chgData name="子閎 林" userId="d496ebd3736cf63e" providerId="LiveId" clId="{89FB5D4D-D0F2-4AD4-8095-8212A630B1AE}" dt="2023-07-23T15:06:28.102" v="6298" actId="1037"/>
          <ac:spMkLst>
            <pc:docMk/>
            <pc:sldMk cId="3914491225" sldId="270"/>
            <ac:spMk id="14" creationId="{D9F8B216-E247-DC88-7025-0CD96C3FA15D}"/>
          </ac:spMkLst>
        </pc:spChg>
        <pc:spChg chg="add mod">
          <ac:chgData name="子閎 林" userId="d496ebd3736cf63e" providerId="LiveId" clId="{89FB5D4D-D0F2-4AD4-8095-8212A630B1AE}" dt="2023-07-24T01:59:28.018" v="7584" actId="20577"/>
          <ac:spMkLst>
            <pc:docMk/>
            <pc:sldMk cId="3914491225" sldId="270"/>
            <ac:spMk id="16" creationId="{DC29FBBD-AAD9-6FC8-B006-D5D20FE20E8D}"/>
          </ac:spMkLst>
        </pc:spChg>
        <pc:picChg chg="add del mod ord">
          <ac:chgData name="子閎 林" userId="d496ebd3736cf63e" providerId="LiveId" clId="{89FB5D4D-D0F2-4AD4-8095-8212A630B1AE}" dt="2023-07-23T14:54:03.708" v="6161" actId="478"/>
          <ac:picMkLst>
            <pc:docMk/>
            <pc:sldMk cId="3914491225" sldId="270"/>
            <ac:picMk id="6" creationId="{0D5220B5-FD37-7940-1921-B3C8DC6E6AC1}"/>
          </ac:picMkLst>
        </pc:picChg>
        <pc:picChg chg="del">
          <ac:chgData name="子閎 林" userId="d496ebd3736cf63e" providerId="LiveId" clId="{89FB5D4D-D0F2-4AD4-8095-8212A630B1AE}" dt="2023-07-23T07:50:29.904" v="4129" actId="478"/>
          <ac:picMkLst>
            <pc:docMk/>
            <pc:sldMk cId="3914491225" sldId="270"/>
            <ac:picMk id="9" creationId="{AD40E4BE-560F-91D6-E5DF-03F50C8136B4}"/>
          </ac:picMkLst>
        </pc:picChg>
        <pc:picChg chg="add mod">
          <ac:chgData name="子閎 林" userId="d496ebd3736cf63e" providerId="LiveId" clId="{89FB5D4D-D0F2-4AD4-8095-8212A630B1AE}" dt="2023-07-23T14:44:04.415" v="5998" actId="1035"/>
          <ac:picMkLst>
            <pc:docMk/>
            <pc:sldMk cId="3914491225" sldId="270"/>
            <ac:picMk id="12" creationId="{39526A83-CDD8-F382-9BC6-AC10D3C2EDFE}"/>
          </ac:picMkLst>
        </pc:picChg>
        <pc:picChg chg="add del mod ord">
          <ac:chgData name="子閎 林" userId="d496ebd3736cf63e" providerId="LiveId" clId="{89FB5D4D-D0F2-4AD4-8095-8212A630B1AE}" dt="2023-07-23T15:06:11.503" v="6270" actId="478"/>
          <ac:picMkLst>
            <pc:docMk/>
            <pc:sldMk cId="3914491225" sldId="270"/>
            <ac:picMk id="13" creationId="{BB0DE7E5-C378-C2C4-6531-2DA5E071DFF5}"/>
          </ac:picMkLst>
        </pc:picChg>
        <pc:picChg chg="add mod ord">
          <ac:chgData name="子閎 林" userId="d496ebd3736cf63e" providerId="LiveId" clId="{89FB5D4D-D0F2-4AD4-8095-8212A630B1AE}" dt="2023-07-23T15:06:14.803" v="6272" actId="167"/>
          <ac:picMkLst>
            <pc:docMk/>
            <pc:sldMk cId="3914491225" sldId="270"/>
            <ac:picMk id="15" creationId="{567F2DD9-F9A2-61C8-3730-B45076210386}"/>
          </ac:picMkLst>
        </pc:picChg>
      </pc:sldChg>
      <pc:sldChg chg="addSp delSp modSp add mod ord delAnim">
        <pc:chgData name="子閎 林" userId="d496ebd3736cf63e" providerId="LiveId" clId="{89FB5D4D-D0F2-4AD4-8095-8212A630B1AE}" dt="2023-07-24T01:59:50.025" v="7598" actId="20577"/>
        <pc:sldMkLst>
          <pc:docMk/>
          <pc:sldMk cId="2953582692" sldId="271"/>
        </pc:sldMkLst>
        <pc:spChg chg="add mod">
          <ac:chgData name="子閎 林" userId="d496ebd3736cf63e" providerId="LiveId" clId="{89FB5D4D-D0F2-4AD4-8095-8212A630B1AE}" dt="2023-07-23T07:58:11.785" v="4220" actId="20577"/>
          <ac:spMkLst>
            <pc:docMk/>
            <pc:sldMk cId="2953582692" sldId="271"/>
            <ac:spMk id="6" creationId="{180F99E9-EF0D-2ED5-F04E-8E01795EC88E}"/>
          </ac:spMkLst>
        </pc:spChg>
        <pc:spChg chg="add mod">
          <ac:chgData name="子閎 林" userId="d496ebd3736cf63e" providerId="LiveId" clId="{89FB5D4D-D0F2-4AD4-8095-8212A630B1AE}" dt="2023-07-24T01:59:50.025" v="7598" actId="20577"/>
          <ac:spMkLst>
            <pc:docMk/>
            <pc:sldMk cId="2953582692" sldId="271"/>
            <ac:spMk id="7" creationId="{A7524A2F-A829-2912-0D29-B1E0E605927C}"/>
          </ac:spMkLst>
        </pc:spChg>
        <pc:spChg chg="del">
          <ac:chgData name="子閎 林" userId="d496ebd3736cf63e" providerId="LiveId" clId="{89FB5D4D-D0F2-4AD4-8095-8212A630B1AE}" dt="2023-07-24T00:45:30.770" v="6860" actId="478"/>
          <ac:spMkLst>
            <pc:docMk/>
            <pc:sldMk cId="2953582692" sldId="271"/>
            <ac:spMk id="8" creationId="{A994B4BF-72F4-FEC9-37F7-29F96F7EF896}"/>
          </ac:spMkLst>
        </pc:spChg>
        <pc:spChg chg="del">
          <ac:chgData name="子閎 林" userId="d496ebd3736cf63e" providerId="LiveId" clId="{89FB5D4D-D0F2-4AD4-8095-8212A630B1AE}" dt="2023-07-23T07:56:41.896" v="4172" actId="478"/>
          <ac:spMkLst>
            <pc:docMk/>
            <pc:sldMk cId="2953582692" sldId="271"/>
            <ac:spMk id="11" creationId="{AFA23C86-EF9C-DFAD-D01D-CAC695B3FC68}"/>
          </ac:spMkLst>
        </pc:spChg>
        <pc:spChg chg="del">
          <ac:chgData name="子閎 林" userId="d496ebd3736cf63e" providerId="LiveId" clId="{89FB5D4D-D0F2-4AD4-8095-8212A630B1AE}" dt="2023-07-23T07:56:36.685" v="4170" actId="478"/>
          <ac:spMkLst>
            <pc:docMk/>
            <pc:sldMk cId="2953582692" sldId="271"/>
            <ac:spMk id="18" creationId="{FDE854EC-8A30-C006-BC67-F3FD090B5761}"/>
          </ac:spMkLst>
        </pc:spChg>
        <pc:picChg chg="add mod">
          <ac:chgData name="子閎 林" userId="d496ebd3736cf63e" providerId="LiveId" clId="{89FB5D4D-D0F2-4AD4-8095-8212A630B1AE}" dt="2023-07-23T07:57:46.325" v="4206" actId="1076"/>
          <ac:picMkLst>
            <pc:docMk/>
            <pc:sldMk cId="2953582692" sldId="271"/>
            <ac:picMk id="4" creationId="{833D2FD3-23A8-7755-C7D2-EEFC70E4CDFC}"/>
          </ac:picMkLst>
        </pc:picChg>
        <pc:picChg chg="del">
          <ac:chgData name="子閎 林" userId="d496ebd3736cf63e" providerId="LiveId" clId="{89FB5D4D-D0F2-4AD4-8095-8212A630B1AE}" dt="2023-07-23T07:56:37.378" v="4171" actId="478"/>
          <ac:picMkLst>
            <pc:docMk/>
            <pc:sldMk cId="2953582692" sldId="271"/>
            <ac:picMk id="13" creationId="{DEF97BF8-BF85-3384-D28C-2CCA55412270}"/>
          </ac:picMkLst>
        </pc:picChg>
        <pc:picChg chg="del">
          <ac:chgData name="子閎 林" userId="d496ebd3736cf63e" providerId="LiveId" clId="{89FB5D4D-D0F2-4AD4-8095-8212A630B1AE}" dt="2023-07-23T07:56:36.018" v="4169" actId="478"/>
          <ac:picMkLst>
            <pc:docMk/>
            <pc:sldMk cId="2953582692" sldId="271"/>
            <ac:picMk id="16" creationId="{5F5C6E5E-0270-7DA8-D98C-E6897A7D4A1A}"/>
          </ac:picMkLst>
        </pc:picChg>
      </pc:sldChg>
      <pc:sldChg chg="addSp delSp modSp add mod modAnim">
        <pc:chgData name="子閎 林" userId="d496ebd3736cf63e" providerId="LiveId" clId="{89FB5D4D-D0F2-4AD4-8095-8212A630B1AE}" dt="2023-07-24T01:59:21.393" v="7580" actId="20577"/>
        <pc:sldMkLst>
          <pc:docMk/>
          <pc:sldMk cId="3193804015" sldId="272"/>
        </pc:sldMkLst>
        <pc:spChg chg="del">
          <ac:chgData name="子閎 林" userId="d496ebd3736cf63e" providerId="LiveId" clId="{89FB5D4D-D0F2-4AD4-8095-8212A630B1AE}" dt="2023-07-24T00:46:22.321" v="6870" actId="478"/>
          <ac:spMkLst>
            <pc:docMk/>
            <pc:sldMk cId="3193804015" sldId="272"/>
            <ac:spMk id="8" creationId="{A994B4BF-72F4-FEC9-37F7-29F96F7EF896}"/>
          </ac:spMkLst>
        </pc:spChg>
        <pc:spChg chg="mod">
          <ac:chgData name="子閎 林" userId="d496ebd3736cf63e" providerId="LiveId" clId="{89FB5D4D-D0F2-4AD4-8095-8212A630B1AE}" dt="2023-07-23T14:03:14.761" v="5390" actId="20577"/>
          <ac:spMkLst>
            <pc:docMk/>
            <pc:sldMk cId="3193804015" sldId="272"/>
            <ac:spMk id="11" creationId="{AFA23C86-EF9C-DFAD-D01D-CAC695B3FC68}"/>
          </ac:spMkLst>
        </pc:spChg>
        <pc:spChg chg="mod">
          <ac:chgData name="子閎 林" userId="d496ebd3736cf63e" providerId="LiveId" clId="{89FB5D4D-D0F2-4AD4-8095-8212A630B1AE}" dt="2023-07-23T15:08:44.865" v="6390" actId="1036"/>
          <ac:spMkLst>
            <pc:docMk/>
            <pc:sldMk cId="3193804015" sldId="272"/>
            <ac:spMk id="14" creationId="{D9F8B216-E247-DC88-7025-0CD96C3FA15D}"/>
          </ac:spMkLst>
        </pc:spChg>
        <pc:spChg chg="add mod">
          <ac:chgData name="子閎 林" userId="d496ebd3736cf63e" providerId="LiveId" clId="{89FB5D4D-D0F2-4AD4-8095-8212A630B1AE}" dt="2023-07-24T01:59:21.393" v="7580" actId="20577"/>
          <ac:spMkLst>
            <pc:docMk/>
            <pc:sldMk cId="3193804015" sldId="272"/>
            <ac:spMk id="18" creationId="{57AB799A-8FC8-C059-37F5-BC11EC8B0306}"/>
          </ac:spMkLst>
        </pc:spChg>
        <pc:picChg chg="del">
          <ac:chgData name="子閎 林" userId="d496ebd3736cf63e" providerId="LiveId" clId="{89FB5D4D-D0F2-4AD4-8095-8212A630B1AE}" dt="2023-07-23T14:54:11.064" v="6164" actId="478"/>
          <ac:picMkLst>
            <pc:docMk/>
            <pc:sldMk cId="3193804015" sldId="272"/>
            <ac:picMk id="6" creationId="{0D5220B5-FD37-7940-1921-B3C8DC6E6AC1}"/>
          </ac:picMkLst>
        </pc:picChg>
        <pc:picChg chg="add del">
          <ac:chgData name="子閎 林" userId="d496ebd3736cf63e" providerId="LiveId" clId="{89FB5D4D-D0F2-4AD4-8095-8212A630B1AE}" dt="2023-07-23T12:30:14.706" v="4483" actId="478"/>
          <ac:picMkLst>
            <pc:docMk/>
            <pc:sldMk cId="3193804015" sldId="272"/>
            <ac:picMk id="7" creationId="{70C6F21E-A27B-CCD3-2C85-9F023FB1D864}"/>
          </ac:picMkLst>
        </pc:picChg>
        <pc:picChg chg="del">
          <ac:chgData name="子閎 林" userId="d496ebd3736cf63e" providerId="LiveId" clId="{89FB5D4D-D0F2-4AD4-8095-8212A630B1AE}" dt="2023-07-23T12:29:56.332" v="4481" actId="478"/>
          <ac:picMkLst>
            <pc:docMk/>
            <pc:sldMk cId="3193804015" sldId="272"/>
            <ac:picMk id="12" creationId="{39526A83-CDD8-F382-9BC6-AC10D3C2EDFE}"/>
          </ac:picMkLst>
        </pc:picChg>
        <pc:picChg chg="add mod">
          <ac:chgData name="子閎 林" userId="d496ebd3736cf63e" providerId="LiveId" clId="{89FB5D4D-D0F2-4AD4-8095-8212A630B1AE}" dt="2023-07-23T13:55:01.268" v="5280" actId="14100"/>
          <ac:picMkLst>
            <pc:docMk/>
            <pc:sldMk cId="3193804015" sldId="272"/>
            <ac:picMk id="13" creationId="{2BE7F5A1-7C52-AB1F-2391-21A8858F5CF9}"/>
          </ac:picMkLst>
        </pc:picChg>
        <pc:picChg chg="add del mod ord">
          <ac:chgData name="子閎 林" userId="d496ebd3736cf63e" providerId="LiveId" clId="{89FB5D4D-D0F2-4AD4-8095-8212A630B1AE}" dt="2023-07-23T15:08:00.880" v="6299" actId="478"/>
          <ac:picMkLst>
            <pc:docMk/>
            <pc:sldMk cId="3193804015" sldId="272"/>
            <ac:picMk id="15" creationId="{4B67055E-3970-77C7-A4BA-A990E80B2F9E}"/>
          </ac:picMkLst>
        </pc:picChg>
        <pc:picChg chg="add mod ord">
          <ac:chgData name="子閎 林" userId="d496ebd3736cf63e" providerId="LiveId" clId="{89FB5D4D-D0F2-4AD4-8095-8212A630B1AE}" dt="2023-07-23T15:08:20.202" v="6305" actId="1076"/>
          <ac:picMkLst>
            <pc:docMk/>
            <pc:sldMk cId="3193804015" sldId="272"/>
            <ac:picMk id="17" creationId="{AFC5139D-6347-37BA-C21E-AF312ABA151F}"/>
          </ac:picMkLst>
        </pc:picChg>
      </pc:sldChg>
      <pc:sldChg chg="addSp delSp modSp add mod delAnim modAnim">
        <pc:chgData name="子閎 林" userId="d496ebd3736cf63e" providerId="LiveId" clId="{89FB5D4D-D0F2-4AD4-8095-8212A630B1AE}" dt="2023-07-24T01:59:14.400" v="7578" actId="20577"/>
        <pc:sldMkLst>
          <pc:docMk/>
          <pc:sldMk cId="4161236047" sldId="273"/>
        </pc:sldMkLst>
        <pc:spChg chg="del">
          <ac:chgData name="子閎 林" userId="d496ebd3736cf63e" providerId="LiveId" clId="{89FB5D4D-D0F2-4AD4-8095-8212A630B1AE}" dt="2023-07-24T00:46:27.767" v="6872" actId="478"/>
          <ac:spMkLst>
            <pc:docMk/>
            <pc:sldMk cId="4161236047" sldId="273"/>
            <ac:spMk id="8" creationId="{A994B4BF-72F4-FEC9-37F7-29F96F7EF896}"/>
          </ac:spMkLst>
        </pc:spChg>
        <pc:spChg chg="mod">
          <ac:chgData name="子閎 林" userId="d496ebd3736cf63e" providerId="LiveId" clId="{89FB5D4D-D0F2-4AD4-8095-8212A630B1AE}" dt="2023-07-23T14:49:10.090" v="6115" actId="20577"/>
          <ac:spMkLst>
            <pc:docMk/>
            <pc:sldMk cId="4161236047" sldId="273"/>
            <ac:spMk id="11" creationId="{AFA23C86-EF9C-DFAD-D01D-CAC695B3FC68}"/>
          </ac:spMkLst>
        </pc:spChg>
        <pc:spChg chg="del mod">
          <ac:chgData name="子閎 林" userId="d496ebd3736cf63e" providerId="LiveId" clId="{89FB5D4D-D0F2-4AD4-8095-8212A630B1AE}" dt="2023-07-23T15:09:08.057" v="6396" actId="478"/>
          <ac:spMkLst>
            <pc:docMk/>
            <pc:sldMk cId="4161236047" sldId="273"/>
            <ac:spMk id="14" creationId="{D9F8B216-E247-DC88-7025-0CD96C3FA15D}"/>
          </ac:spMkLst>
        </pc:spChg>
        <pc:spChg chg="add mod">
          <ac:chgData name="子閎 林" userId="d496ebd3736cf63e" providerId="LiveId" clId="{89FB5D4D-D0F2-4AD4-8095-8212A630B1AE}" dt="2023-07-23T15:09:13.102" v="6397"/>
          <ac:spMkLst>
            <pc:docMk/>
            <pc:sldMk cId="4161236047" sldId="273"/>
            <ac:spMk id="15" creationId="{C989C298-68AD-F3D7-30A2-79BABB6076D7}"/>
          </ac:spMkLst>
        </pc:spChg>
        <pc:spChg chg="add mod">
          <ac:chgData name="子閎 林" userId="d496ebd3736cf63e" providerId="LiveId" clId="{89FB5D4D-D0F2-4AD4-8095-8212A630B1AE}" dt="2023-07-24T01:59:14.400" v="7578" actId="20577"/>
          <ac:spMkLst>
            <pc:docMk/>
            <pc:sldMk cId="4161236047" sldId="273"/>
            <ac:spMk id="16" creationId="{0019F343-FE60-2BDF-389F-6BD7643348D2}"/>
          </ac:spMkLst>
        </pc:spChg>
        <pc:picChg chg="add del mod ord">
          <ac:chgData name="子閎 林" userId="d496ebd3736cf63e" providerId="LiveId" clId="{89FB5D4D-D0F2-4AD4-8095-8212A630B1AE}" dt="2023-07-23T15:08:50.778" v="6391" actId="478"/>
          <ac:picMkLst>
            <pc:docMk/>
            <pc:sldMk cId="4161236047" sldId="273"/>
            <ac:picMk id="4" creationId="{992B1920-785B-17BF-D46E-D1632992E665}"/>
          </ac:picMkLst>
        </pc:picChg>
        <pc:picChg chg="del">
          <ac:chgData name="子閎 林" userId="d496ebd3736cf63e" providerId="LiveId" clId="{89FB5D4D-D0F2-4AD4-8095-8212A630B1AE}" dt="2023-07-23T14:54:17.281" v="6167" actId="478"/>
          <ac:picMkLst>
            <pc:docMk/>
            <pc:sldMk cId="4161236047" sldId="273"/>
            <ac:picMk id="6" creationId="{0D5220B5-FD37-7940-1921-B3C8DC6E6AC1}"/>
          </ac:picMkLst>
        </pc:picChg>
        <pc:picChg chg="add del">
          <ac:chgData name="子閎 林" userId="d496ebd3736cf63e" providerId="LiveId" clId="{89FB5D4D-D0F2-4AD4-8095-8212A630B1AE}" dt="2023-07-23T15:08:55.227" v="6393" actId="478"/>
          <ac:picMkLst>
            <pc:docMk/>
            <pc:sldMk cId="4161236047" sldId="273"/>
            <ac:picMk id="9" creationId="{75D5F8ED-2BB4-AFDE-DCC2-BF09CA1D6A1F}"/>
          </ac:picMkLst>
        </pc:picChg>
        <pc:picChg chg="add mod ord">
          <ac:chgData name="子閎 林" userId="d496ebd3736cf63e" providerId="LiveId" clId="{89FB5D4D-D0F2-4AD4-8095-8212A630B1AE}" dt="2023-07-23T15:09:01.558" v="6395" actId="167"/>
          <ac:picMkLst>
            <pc:docMk/>
            <pc:sldMk cId="4161236047" sldId="273"/>
            <ac:picMk id="12" creationId="{96196A66-D3AC-EB0C-0A16-0A8BD967E0EF}"/>
          </ac:picMkLst>
        </pc:picChg>
        <pc:picChg chg="mod">
          <ac:chgData name="子閎 林" userId="d496ebd3736cf63e" providerId="LiveId" clId="{89FB5D4D-D0F2-4AD4-8095-8212A630B1AE}" dt="2023-07-23T14:03:14.237" v="5386" actId="1035"/>
          <ac:picMkLst>
            <pc:docMk/>
            <pc:sldMk cId="4161236047" sldId="273"/>
            <ac:picMk id="13" creationId="{2BE7F5A1-7C52-AB1F-2391-21A8858F5CF9}"/>
          </ac:picMkLst>
        </pc:picChg>
      </pc:sldChg>
      <pc:sldChg chg="addSp delSp modSp add mod addAnim delAnim modAnim">
        <pc:chgData name="子閎 林" userId="d496ebd3736cf63e" providerId="LiveId" clId="{89FB5D4D-D0F2-4AD4-8095-8212A630B1AE}" dt="2023-07-24T01:59:02.832" v="7572" actId="20577"/>
        <pc:sldMkLst>
          <pc:docMk/>
          <pc:sldMk cId="967862819" sldId="274"/>
        </pc:sldMkLst>
        <pc:spChg chg="add del mod">
          <ac:chgData name="子閎 林" userId="d496ebd3736cf63e" providerId="LiveId" clId="{89FB5D4D-D0F2-4AD4-8095-8212A630B1AE}" dt="2023-07-23T13:49:56.406" v="5141" actId="478"/>
          <ac:spMkLst>
            <pc:docMk/>
            <pc:sldMk cId="967862819" sldId="274"/>
            <ac:spMk id="4" creationId="{C631A705-8F14-F5D7-EAB2-A31282BB9D80}"/>
          </ac:spMkLst>
        </pc:spChg>
        <pc:spChg chg="del">
          <ac:chgData name="子閎 林" userId="d496ebd3736cf63e" providerId="LiveId" clId="{89FB5D4D-D0F2-4AD4-8095-8212A630B1AE}" dt="2023-07-24T00:46:36.149" v="6876" actId="478"/>
          <ac:spMkLst>
            <pc:docMk/>
            <pc:sldMk cId="967862819" sldId="274"/>
            <ac:spMk id="8" creationId="{A994B4BF-72F4-FEC9-37F7-29F96F7EF896}"/>
          </ac:spMkLst>
        </pc:spChg>
        <pc:spChg chg="add del mod">
          <ac:chgData name="子閎 林" userId="d496ebd3736cf63e" providerId="LiveId" clId="{89FB5D4D-D0F2-4AD4-8095-8212A630B1AE}" dt="2023-07-23T13:51:32.598" v="5204" actId="478"/>
          <ac:spMkLst>
            <pc:docMk/>
            <pc:sldMk cId="967862819" sldId="274"/>
            <ac:spMk id="11" creationId="{AFA23C86-EF9C-DFAD-D01D-CAC695B3FC68}"/>
          </ac:spMkLst>
        </pc:spChg>
        <pc:spChg chg="add del mod">
          <ac:chgData name="子閎 林" userId="d496ebd3736cf63e" providerId="LiveId" clId="{89FB5D4D-D0F2-4AD4-8095-8212A630B1AE}" dt="2023-07-23T15:10:17.133" v="6403" actId="478"/>
          <ac:spMkLst>
            <pc:docMk/>
            <pc:sldMk cId="967862819" sldId="274"/>
            <ac:spMk id="12" creationId="{D4D213FF-546F-84BC-9CAA-66FD716F2475}"/>
          </ac:spMkLst>
        </pc:spChg>
        <pc:spChg chg="del mod">
          <ac:chgData name="子閎 林" userId="d496ebd3736cf63e" providerId="LiveId" clId="{89FB5D4D-D0F2-4AD4-8095-8212A630B1AE}" dt="2023-07-23T13:49:57.243" v="5142" actId="478"/>
          <ac:spMkLst>
            <pc:docMk/>
            <pc:sldMk cId="967862819" sldId="274"/>
            <ac:spMk id="14" creationId="{D9F8B216-E247-DC88-7025-0CD96C3FA15D}"/>
          </ac:spMkLst>
        </pc:spChg>
        <pc:spChg chg="add del mod">
          <ac:chgData name="子閎 林" userId="d496ebd3736cf63e" providerId="LiveId" clId="{89FB5D4D-D0F2-4AD4-8095-8212A630B1AE}" dt="2023-07-23T13:51:30.360" v="5203"/>
          <ac:spMkLst>
            <pc:docMk/>
            <pc:sldMk cId="967862819" sldId="274"/>
            <ac:spMk id="15" creationId="{6149994B-18FB-08A7-1EEB-0A5DAA546172}"/>
          </ac:spMkLst>
        </pc:spChg>
        <pc:spChg chg="add mod">
          <ac:chgData name="子閎 林" userId="d496ebd3736cf63e" providerId="LiveId" clId="{89FB5D4D-D0F2-4AD4-8095-8212A630B1AE}" dt="2023-07-23T14:42:27.843" v="5941" actId="20577"/>
          <ac:spMkLst>
            <pc:docMk/>
            <pc:sldMk cId="967862819" sldId="274"/>
            <ac:spMk id="16" creationId="{8DAB2903-4F06-311B-B904-E0B1AC635F9D}"/>
          </ac:spMkLst>
        </pc:spChg>
        <pc:spChg chg="add del mod">
          <ac:chgData name="子閎 林" userId="d496ebd3736cf63e" providerId="LiveId" clId="{89FB5D4D-D0F2-4AD4-8095-8212A630B1AE}" dt="2023-07-23T15:10:05.914" v="6400"/>
          <ac:spMkLst>
            <pc:docMk/>
            <pc:sldMk cId="967862819" sldId="274"/>
            <ac:spMk id="22" creationId="{EAED4532-3B7E-AA42-A733-154FDADFFB9E}"/>
          </ac:spMkLst>
        </pc:spChg>
        <pc:spChg chg="add mod">
          <ac:chgData name="子閎 林" userId="d496ebd3736cf63e" providerId="LiveId" clId="{89FB5D4D-D0F2-4AD4-8095-8212A630B1AE}" dt="2023-07-23T15:10:29.080" v="6448" actId="1036"/>
          <ac:spMkLst>
            <pc:docMk/>
            <pc:sldMk cId="967862819" sldId="274"/>
            <ac:spMk id="24" creationId="{BF69D2F2-6BCB-26CB-DCA5-53871E8B62CA}"/>
          </ac:spMkLst>
        </pc:spChg>
        <pc:spChg chg="add mod">
          <ac:chgData name="子閎 林" userId="d496ebd3736cf63e" providerId="LiveId" clId="{89FB5D4D-D0F2-4AD4-8095-8212A630B1AE}" dt="2023-07-24T01:59:02.832" v="7572" actId="20577"/>
          <ac:spMkLst>
            <pc:docMk/>
            <pc:sldMk cId="967862819" sldId="274"/>
            <ac:spMk id="25" creationId="{3D75F5E0-22D5-7714-E700-F4C1225383FE}"/>
          </ac:spMkLst>
        </pc:spChg>
        <pc:grpChg chg="add mod">
          <ac:chgData name="子閎 林" userId="d496ebd3736cf63e" providerId="LiveId" clId="{89FB5D4D-D0F2-4AD4-8095-8212A630B1AE}" dt="2023-07-23T14:42:33.998" v="5958" actId="1035"/>
          <ac:grpSpMkLst>
            <pc:docMk/>
            <pc:sldMk cId="967862819" sldId="274"/>
            <ac:grpSpMk id="21" creationId="{5E87E529-43A4-0CA5-18F5-73B5FB277150}"/>
          </ac:grpSpMkLst>
        </pc:grpChg>
        <pc:picChg chg="del">
          <ac:chgData name="子閎 林" userId="d496ebd3736cf63e" providerId="LiveId" clId="{89FB5D4D-D0F2-4AD4-8095-8212A630B1AE}" dt="2023-07-23T13:49:02.521" v="5134" actId="478"/>
          <ac:picMkLst>
            <pc:docMk/>
            <pc:sldMk cId="967862819" sldId="274"/>
            <ac:picMk id="6" creationId="{0D5220B5-FD37-7940-1921-B3C8DC6E6AC1}"/>
          </ac:picMkLst>
        </pc:picChg>
        <pc:picChg chg="add del mod ord">
          <ac:chgData name="子閎 林" userId="d496ebd3736cf63e" providerId="LiveId" clId="{89FB5D4D-D0F2-4AD4-8095-8212A630B1AE}" dt="2023-07-23T15:10:03.612" v="6398" actId="478"/>
          <ac:picMkLst>
            <pc:docMk/>
            <pc:sldMk cId="967862819" sldId="274"/>
            <ac:picMk id="9" creationId="{7424447B-B5F6-77B3-552C-0D3D5B4166B7}"/>
          </ac:picMkLst>
        </pc:picChg>
        <pc:picChg chg="del">
          <ac:chgData name="子閎 林" userId="d496ebd3736cf63e" providerId="LiveId" clId="{89FB5D4D-D0F2-4AD4-8095-8212A630B1AE}" dt="2023-07-23T12:47:24.727" v="4834" actId="478"/>
          <ac:picMkLst>
            <pc:docMk/>
            <pc:sldMk cId="967862819" sldId="274"/>
            <ac:picMk id="13" creationId="{2BE7F5A1-7C52-AB1F-2391-21A8858F5CF9}"/>
          </ac:picMkLst>
        </pc:picChg>
        <pc:picChg chg="add mod modCrop">
          <ac:chgData name="子閎 林" userId="d496ebd3736cf63e" providerId="LiveId" clId="{89FB5D4D-D0F2-4AD4-8095-8212A630B1AE}" dt="2023-07-23T13:53:04.003" v="5259" actId="164"/>
          <ac:picMkLst>
            <pc:docMk/>
            <pc:sldMk cId="967862819" sldId="274"/>
            <ac:picMk id="18" creationId="{F1BCABA7-29BE-819F-5D22-F612A28D541B}"/>
          </ac:picMkLst>
        </pc:picChg>
        <pc:picChg chg="add mod modCrop">
          <ac:chgData name="子閎 林" userId="d496ebd3736cf63e" providerId="LiveId" clId="{89FB5D4D-D0F2-4AD4-8095-8212A630B1AE}" dt="2023-07-23T13:53:04.003" v="5259" actId="164"/>
          <ac:picMkLst>
            <pc:docMk/>
            <pc:sldMk cId="967862819" sldId="274"/>
            <ac:picMk id="20" creationId="{9DF91855-F42B-8354-5710-8195FA1023CF}"/>
          </ac:picMkLst>
        </pc:picChg>
        <pc:picChg chg="add mod ord">
          <ac:chgData name="子閎 林" userId="d496ebd3736cf63e" providerId="LiveId" clId="{89FB5D4D-D0F2-4AD4-8095-8212A630B1AE}" dt="2023-07-23T15:10:12.573" v="6402" actId="167"/>
          <ac:picMkLst>
            <pc:docMk/>
            <pc:sldMk cId="967862819" sldId="274"/>
            <ac:picMk id="23" creationId="{6DCFE4B0-9DB0-7A82-2DCA-E65B44E3A766}"/>
          </ac:picMkLst>
        </pc:picChg>
        <pc:picChg chg="add del mod">
          <ac:chgData name="子閎 林" userId="d496ebd3736cf63e" providerId="LiveId" clId="{89FB5D4D-D0F2-4AD4-8095-8212A630B1AE}" dt="2023-07-23T13:51:33.833" v="5205" actId="478"/>
          <ac:picMkLst>
            <pc:docMk/>
            <pc:sldMk cId="967862819" sldId="274"/>
            <ac:picMk id="1026" creationId="{FB9AF0A7-BBD8-48D3-B4F3-40D08C03159D}"/>
          </ac:picMkLst>
        </pc:picChg>
      </pc:sldChg>
      <pc:sldChg chg="addSp delSp modSp add mod delAnim modAnim">
        <pc:chgData name="子閎 林" userId="d496ebd3736cf63e" providerId="LiveId" clId="{89FB5D4D-D0F2-4AD4-8095-8212A630B1AE}" dt="2023-07-24T01:59:08.916" v="7575" actId="20577"/>
        <pc:sldMkLst>
          <pc:docMk/>
          <pc:sldMk cId="111501498" sldId="275"/>
        </pc:sldMkLst>
        <pc:spChg chg="add mod">
          <ac:chgData name="子閎 林" userId="d496ebd3736cf63e" providerId="LiveId" clId="{89FB5D4D-D0F2-4AD4-8095-8212A630B1AE}" dt="2023-07-23T14:12:41.879" v="5714" actId="20577"/>
          <ac:spMkLst>
            <pc:docMk/>
            <pc:sldMk cId="111501498" sldId="275"/>
            <ac:spMk id="7" creationId="{8C874112-B38F-94BA-7AD6-14C755F028BB}"/>
          </ac:spMkLst>
        </pc:spChg>
        <pc:spChg chg="del">
          <ac:chgData name="子閎 林" userId="d496ebd3736cf63e" providerId="LiveId" clId="{89FB5D4D-D0F2-4AD4-8095-8212A630B1AE}" dt="2023-07-24T00:46:31.843" v="6874" actId="478"/>
          <ac:spMkLst>
            <pc:docMk/>
            <pc:sldMk cId="111501498" sldId="275"/>
            <ac:spMk id="8" creationId="{A994B4BF-72F4-FEC9-37F7-29F96F7EF896}"/>
          </ac:spMkLst>
        </pc:spChg>
        <pc:spChg chg="del">
          <ac:chgData name="子閎 林" userId="d496ebd3736cf63e" providerId="LiveId" clId="{89FB5D4D-D0F2-4AD4-8095-8212A630B1AE}" dt="2023-07-23T14:05:29.477" v="5405" actId="478"/>
          <ac:spMkLst>
            <pc:docMk/>
            <pc:sldMk cId="111501498" sldId="275"/>
            <ac:spMk id="11" creationId="{AFA23C86-EF9C-DFAD-D01D-CAC695B3FC68}"/>
          </ac:spMkLst>
        </pc:spChg>
        <pc:spChg chg="add mod">
          <ac:chgData name="子閎 林" userId="d496ebd3736cf63e" providerId="LiveId" clId="{89FB5D4D-D0F2-4AD4-8095-8212A630B1AE}" dt="2023-07-23T14:54:48.250" v="6178" actId="1035"/>
          <ac:spMkLst>
            <pc:docMk/>
            <pc:sldMk cId="111501498" sldId="275"/>
            <ac:spMk id="12" creationId="{0E37DBC5-4076-DDDE-7FFA-2D191E86AC50}"/>
          </ac:spMkLst>
        </pc:spChg>
        <pc:spChg chg="del">
          <ac:chgData name="子閎 林" userId="d496ebd3736cf63e" providerId="LiveId" clId="{89FB5D4D-D0F2-4AD4-8095-8212A630B1AE}" dt="2023-07-23T14:05:29.477" v="5405" actId="478"/>
          <ac:spMkLst>
            <pc:docMk/>
            <pc:sldMk cId="111501498" sldId="275"/>
            <ac:spMk id="14" creationId="{D9F8B216-E247-DC88-7025-0CD96C3FA15D}"/>
          </ac:spMkLst>
        </pc:spChg>
        <pc:spChg chg="add mod">
          <ac:chgData name="子閎 林" userId="d496ebd3736cf63e" providerId="LiveId" clId="{89FB5D4D-D0F2-4AD4-8095-8212A630B1AE}" dt="2023-07-23T14:13:44.359" v="5827" actId="14100"/>
          <ac:spMkLst>
            <pc:docMk/>
            <pc:sldMk cId="111501498" sldId="275"/>
            <ac:spMk id="15" creationId="{4F85B5E2-5358-D595-F2A7-7BB432936B03}"/>
          </ac:spMkLst>
        </pc:spChg>
        <pc:spChg chg="add mod">
          <ac:chgData name="子閎 林" userId="d496ebd3736cf63e" providerId="LiveId" clId="{89FB5D4D-D0F2-4AD4-8095-8212A630B1AE}" dt="2023-07-24T01:59:08.916" v="7575" actId="20577"/>
          <ac:spMkLst>
            <pc:docMk/>
            <pc:sldMk cId="111501498" sldId="275"/>
            <ac:spMk id="17" creationId="{3BFF460C-4198-F5DC-C2C0-135986E712EB}"/>
          </ac:spMkLst>
        </pc:spChg>
        <pc:picChg chg="add del mod">
          <ac:chgData name="子閎 林" userId="d496ebd3736cf63e" providerId="LiveId" clId="{89FB5D4D-D0F2-4AD4-8095-8212A630B1AE}" dt="2023-07-23T14:54:22.499" v="6170" actId="478"/>
          <ac:picMkLst>
            <pc:docMk/>
            <pc:sldMk cId="111501498" sldId="275"/>
            <ac:picMk id="4" creationId="{014ECCF5-51BF-9F62-C080-82CD2369EA66}"/>
          </ac:picMkLst>
        </pc:picChg>
        <pc:picChg chg="del">
          <ac:chgData name="子閎 林" userId="d496ebd3736cf63e" providerId="LiveId" clId="{89FB5D4D-D0F2-4AD4-8095-8212A630B1AE}" dt="2023-07-23T14:05:29.477" v="5405" actId="478"/>
          <ac:picMkLst>
            <pc:docMk/>
            <pc:sldMk cId="111501498" sldId="275"/>
            <ac:picMk id="6" creationId="{0D5220B5-FD37-7940-1921-B3C8DC6E6AC1}"/>
          </ac:picMkLst>
        </pc:picChg>
        <pc:picChg chg="add mod">
          <ac:chgData name="子閎 林" userId="d496ebd3736cf63e" providerId="LiveId" clId="{89FB5D4D-D0F2-4AD4-8095-8212A630B1AE}" dt="2023-07-23T14:12:53.946" v="5715" actId="1076"/>
          <ac:picMkLst>
            <pc:docMk/>
            <pc:sldMk cId="111501498" sldId="275"/>
            <ac:picMk id="9" creationId="{666E921D-2EBC-30D7-5DCC-3D9633B8C938}"/>
          </ac:picMkLst>
        </pc:picChg>
        <pc:picChg chg="del">
          <ac:chgData name="子閎 林" userId="d496ebd3736cf63e" providerId="LiveId" clId="{89FB5D4D-D0F2-4AD4-8095-8212A630B1AE}" dt="2023-07-23T14:05:29.477" v="5405" actId="478"/>
          <ac:picMkLst>
            <pc:docMk/>
            <pc:sldMk cId="111501498" sldId="275"/>
            <ac:picMk id="13" creationId="{2BE7F5A1-7C52-AB1F-2391-21A8858F5CF9}"/>
          </ac:picMkLst>
        </pc:picChg>
        <pc:picChg chg="add mod ord">
          <ac:chgData name="子閎 林" userId="d496ebd3736cf63e" providerId="LiveId" clId="{89FB5D4D-D0F2-4AD4-8095-8212A630B1AE}" dt="2023-07-23T14:54:24.886" v="6172" actId="167"/>
          <ac:picMkLst>
            <pc:docMk/>
            <pc:sldMk cId="111501498" sldId="275"/>
            <ac:picMk id="16" creationId="{60F0FD1C-0D29-66F8-88ED-AB02779A7E4A}"/>
          </ac:picMkLst>
        </pc:picChg>
      </pc:sldChg>
      <pc:sldChg chg="add del setBg">
        <pc:chgData name="子閎 林" userId="d496ebd3736cf63e" providerId="LiveId" clId="{89FB5D4D-D0F2-4AD4-8095-8212A630B1AE}" dt="2023-07-23T14:05:16.280" v="5403"/>
        <pc:sldMkLst>
          <pc:docMk/>
          <pc:sldMk cId="207188983" sldId="275"/>
        </pc:sldMkLst>
      </pc:sldChg>
      <pc:sldChg chg="add del setBg">
        <pc:chgData name="子閎 林" userId="d496ebd3736cf63e" providerId="LiveId" clId="{89FB5D4D-D0F2-4AD4-8095-8212A630B1AE}" dt="2023-07-23T14:04:17.008" v="5401"/>
        <pc:sldMkLst>
          <pc:docMk/>
          <pc:sldMk cId="2614958457" sldId="275"/>
        </pc:sldMkLst>
      </pc:sldChg>
      <pc:sldChg chg="addSp delSp modSp add mod delAnim modAnim">
        <pc:chgData name="子閎 林" userId="d496ebd3736cf63e" providerId="LiveId" clId="{89FB5D4D-D0F2-4AD4-8095-8212A630B1AE}" dt="2023-07-24T01:58:54.906" v="7567" actId="20577"/>
        <pc:sldMkLst>
          <pc:docMk/>
          <pc:sldMk cId="2575558225" sldId="276"/>
        </pc:sldMkLst>
        <pc:spChg chg="add mod">
          <ac:chgData name="子閎 林" userId="d496ebd3736cf63e" providerId="LiveId" clId="{89FB5D4D-D0F2-4AD4-8095-8212A630B1AE}" dt="2023-07-23T15:10:51.417" v="6451"/>
          <ac:spMkLst>
            <pc:docMk/>
            <pc:sldMk cId="2575558225" sldId="276"/>
            <ac:spMk id="6" creationId="{54A06792-1AD6-0220-33DB-8F462ADCF4DE}"/>
          </ac:spMkLst>
        </pc:spChg>
        <pc:spChg chg="add mod">
          <ac:chgData name="子閎 林" userId="d496ebd3736cf63e" providerId="LiveId" clId="{89FB5D4D-D0F2-4AD4-8095-8212A630B1AE}" dt="2023-07-24T01:58:54.906" v="7567" actId="20577"/>
          <ac:spMkLst>
            <pc:docMk/>
            <pc:sldMk cId="2575558225" sldId="276"/>
            <ac:spMk id="7" creationId="{00F4179D-FFA1-20CD-3A20-DADF4DC0DF82}"/>
          </ac:spMkLst>
        </pc:spChg>
        <pc:spChg chg="del">
          <ac:chgData name="子閎 林" userId="d496ebd3736cf63e" providerId="LiveId" clId="{89FB5D4D-D0F2-4AD4-8095-8212A630B1AE}" dt="2023-07-24T00:46:40.853" v="6878" actId="478"/>
          <ac:spMkLst>
            <pc:docMk/>
            <pc:sldMk cId="2575558225" sldId="276"/>
            <ac:spMk id="8" creationId="{A994B4BF-72F4-FEC9-37F7-29F96F7EF896}"/>
          </ac:spMkLst>
        </pc:spChg>
        <pc:spChg chg="del">
          <ac:chgData name="子閎 林" userId="d496ebd3736cf63e" providerId="LiveId" clId="{89FB5D4D-D0F2-4AD4-8095-8212A630B1AE}" dt="2023-07-23T15:10:50.384" v="6450" actId="478"/>
          <ac:spMkLst>
            <pc:docMk/>
            <pc:sldMk cId="2575558225" sldId="276"/>
            <ac:spMk id="12" creationId="{D4D213FF-546F-84BC-9CAA-66FD716F2475}"/>
          </ac:spMkLst>
        </pc:spChg>
        <pc:spChg chg="mod">
          <ac:chgData name="子閎 林" userId="d496ebd3736cf63e" providerId="LiveId" clId="{89FB5D4D-D0F2-4AD4-8095-8212A630B1AE}" dt="2023-07-23T14:48:42.062" v="6091" actId="20577"/>
          <ac:spMkLst>
            <pc:docMk/>
            <pc:sldMk cId="2575558225" sldId="276"/>
            <ac:spMk id="16" creationId="{8DAB2903-4F06-311B-B904-E0B1AC635F9D}"/>
          </ac:spMkLst>
        </pc:spChg>
        <pc:grpChg chg="mod">
          <ac:chgData name="子閎 林" userId="d496ebd3736cf63e" providerId="LiveId" clId="{89FB5D4D-D0F2-4AD4-8095-8212A630B1AE}" dt="2023-07-23T14:49:50.339" v="6144" actId="1036"/>
          <ac:grpSpMkLst>
            <pc:docMk/>
            <pc:sldMk cId="2575558225" sldId="276"/>
            <ac:grpSpMk id="21" creationId="{5E87E529-43A4-0CA5-18F5-73B5FB277150}"/>
          </ac:grpSpMkLst>
        </pc:grpChg>
        <pc:picChg chg="add mod">
          <ac:chgData name="子閎 林" userId="d496ebd3736cf63e" providerId="LiveId" clId="{89FB5D4D-D0F2-4AD4-8095-8212A630B1AE}" dt="2023-07-23T15:10:51.417" v="6451"/>
          <ac:picMkLst>
            <pc:docMk/>
            <pc:sldMk cId="2575558225" sldId="276"/>
            <ac:picMk id="4" creationId="{920F6624-56CE-5DA9-B3F8-0B33FB2E6E8C}"/>
          </ac:picMkLst>
        </pc:picChg>
        <pc:picChg chg="del">
          <ac:chgData name="子閎 林" userId="d496ebd3736cf63e" providerId="LiveId" clId="{89FB5D4D-D0F2-4AD4-8095-8212A630B1AE}" dt="2023-07-23T15:10:50.384" v="6450" actId="478"/>
          <ac:picMkLst>
            <pc:docMk/>
            <pc:sldMk cId="2575558225" sldId="276"/>
            <ac:picMk id="9" creationId="{7424447B-B5F6-77B3-552C-0D3D5B4166B7}"/>
          </ac:picMkLst>
        </pc:picChg>
      </pc:sldChg>
      <pc:sldChg chg="addSp delSp modSp add mod delAnim modAnim">
        <pc:chgData name="子閎 林" userId="d496ebd3736cf63e" providerId="LiveId" clId="{89FB5D4D-D0F2-4AD4-8095-8212A630B1AE}" dt="2023-07-24T01:58:41.982" v="7564" actId="20577"/>
        <pc:sldMkLst>
          <pc:docMk/>
          <pc:sldMk cId="4220330869" sldId="277"/>
        </pc:sldMkLst>
        <pc:spChg chg="add mod">
          <ac:chgData name="子閎 林" userId="d496ebd3736cf63e" providerId="LiveId" clId="{89FB5D4D-D0F2-4AD4-8095-8212A630B1AE}" dt="2023-07-24T01:58:41.982" v="7564" actId="20577"/>
          <ac:spMkLst>
            <pc:docMk/>
            <pc:sldMk cId="4220330869" sldId="277"/>
            <ac:spMk id="6" creationId="{5DCCE6E7-35B1-B813-793C-A220BF0C04FA}"/>
          </ac:spMkLst>
        </pc:spChg>
        <pc:spChg chg="del">
          <ac:chgData name="子閎 林" userId="d496ebd3736cf63e" providerId="LiveId" clId="{89FB5D4D-D0F2-4AD4-8095-8212A630B1AE}" dt="2023-07-24T00:46:46.100" v="6880" actId="478"/>
          <ac:spMkLst>
            <pc:docMk/>
            <pc:sldMk cId="4220330869" sldId="277"/>
            <ac:spMk id="8" creationId="{A994B4BF-72F4-FEC9-37F7-29F96F7EF896}"/>
          </ac:spMkLst>
        </pc:spChg>
        <pc:spChg chg="mod">
          <ac:chgData name="子閎 林" userId="d496ebd3736cf63e" providerId="LiveId" clId="{89FB5D4D-D0F2-4AD4-8095-8212A630B1AE}" dt="2023-07-23T15:31:04.263" v="6458" actId="14100"/>
          <ac:spMkLst>
            <pc:docMk/>
            <pc:sldMk cId="4220330869" sldId="277"/>
            <ac:spMk id="12" creationId="{D4D213FF-546F-84BC-9CAA-66FD716F2475}"/>
          </ac:spMkLst>
        </pc:spChg>
        <pc:spChg chg="mod">
          <ac:chgData name="子閎 林" userId="d496ebd3736cf63e" providerId="LiveId" clId="{89FB5D4D-D0F2-4AD4-8095-8212A630B1AE}" dt="2023-07-23T15:37:06.149" v="6771" actId="20577"/>
          <ac:spMkLst>
            <pc:docMk/>
            <pc:sldMk cId="4220330869" sldId="277"/>
            <ac:spMk id="16" creationId="{8DAB2903-4F06-311B-B904-E0B1AC635F9D}"/>
          </ac:spMkLst>
        </pc:spChg>
        <pc:grpChg chg="del">
          <ac:chgData name="子閎 林" userId="d496ebd3736cf63e" providerId="LiveId" clId="{89FB5D4D-D0F2-4AD4-8095-8212A630B1AE}" dt="2023-07-23T15:31:05.652" v="6459" actId="478"/>
          <ac:grpSpMkLst>
            <pc:docMk/>
            <pc:sldMk cId="4220330869" sldId="277"/>
            <ac:grpSpMk id="21" creationId="{5E87E529-43A4-0CA5-18F5-73B5FB277150}"/>
          </ac:grpSpMkLst>
        </pc:grpChg>
        <pc:picChg chg="add mod ord">
          <ac:chgData name="子閎 林" userId="d496ebd3736cf63e" providerId="LiveId" clId="{89FB5D4D-D0F2-4AD4-8095-8212A630B1AE}" dt="2023-07-23T15:30:52.075" v="6456" actId="167"/>
          <ac:picMkLst>
            <pc:docMk/>
            <pc:sldMk cId="4220330869" sldId="277"/>
            <ac:picMk id="4" creationId="{BE3D3BFF-68A9-14B1-E3AB-0C6AF09A75E8}"/>
          </ac:picMkLst>
        </pc:picChg>
        <pc:picChg chg="del mod">
          <ac:chgData name="子閎 林" userId="d496ebd3736cf63e" providerId="LiveId" clId="{89FB5D4D-D0F2-4AD4-8095-8212A630B1AE}" dt="2023-07-23T15:30:48.927" v="6454" actId="478"/>
          <ac:picMkLst>
            <pc:docMk/>
            <pc:sldMk cId="4220330869" sldId="277"/>
            <ac:picMk id="9" creationId="{7424447B-B5F6-77B3-552C-0D3D5B4166B7}"/>
          </ac:picMkLst>
        </pc:picChg>
      </pc:sldChg>
      <pc:sldChg chg="delSp modSp add mod ord">
        <pc:chgData name="子閎 林" userId="d496ebd3736cf63e" providerId="LiveId" clId="{89FB5D4D-D0F2-4AD4-8095-8212A630B1AE}" dt="2023-07-24T01:47:56.549" v="7488" actId="34135"/>
        <pc:sldMkLst>
          <pc:docMk/>
          <pc:sldMk cId="4196774234" sldId="278"/>
        </pc:sldMkLst>
        <pc:spChg chg="mod">
          <ac:chgData name="子閎 林" userId="d496ebd3736cf63e" providerId="LiveId" clId="{89FB5D4D-D0F2-4AD4-8095-8212A630B1AE}" dt="2023-07-24T00:35:09.152" v="6819" actId="20577"/>
          <ac:spMkLst>
            <pc:docMk/>
            <pc:sldMk cId="4196774234" sldId="278"/>
            <ac:spMk id="4" creationId="{22FF9E24-C36D-9DBD-009E-3B99311687C3}"/>
          </ac:spMkLst>
        </pc:spChg>
        <pc:spChg chg="mod">
          <ac:chgData name="子閎 林" userId="d496ebd3736cf63e" providerId="LiveId" clId="{89FB5D4D-D0F2-4AD4-8095-8212A630B1AE}" dt="2023-07-24T01:47:56.549" v="7488" actId="34135"/>
          <ac:spMkLst>
            <pc:docMk/>
            <pc:sldMk cId="4196774234" sldId="278"/>
            <ac:spMk id="5" creationId="{256BEAB2-9691-3E05-AD79-C70989F5AF2A}"/>
          </ac:spMkLst>
        </pc:spChg>
        <pc:spChg chg="del mod">
          <ac:chgData name="子閎 林" userId="d496ebd3736cf63e" providerId="LiveId" clId="{89FB5D4D-D0F2-4AD4-8095-8212A630B1AE}" dt="2023-07-24T01:47:28.892" v="7483" actId="478"/>
          <ac:spMkLst>
            <pc:docMk/>
            <pc:sldMk cId="4196774234" sldId="278"/>
            <ac:spMk id="9" creationId="{E63C22C5-0AE6-C4DD-FF4E-4294FB8E02E6}"/>
          </ac:spMkLst>
        </pc:spChg>
      </pc:sldChg>
      <pc:sldChg chg="add del">
        <pc:chgData name="子閎 林" userId="d496ebd3736cf63e" providerId="LiveId" clId="{89FB5D4D-D0F2-4AD4-8095-8212A630B1AE}" dt="2023-07-24T00:43:12.389" v="6821" actId="47"/>
        <pc:sldMkLst>
          <pc:docMk/>
          <pc:sldMk cId="2887600282" sldId="279"/>
        </pc:sldMkLst>
      </pc:sldChg>
      <pc:sldChg chg="addSp delSp modSp add del mod ord">
        <pc:chgData name="子閎 林" userId="d496ebd3736cf63e" providerId="LiveId" clId="{89FB5D4D-D0F2-4AD4-8095-8212A630B1AE}" dt="2023-07-24T01:57:37.054" v="7552" actId="207"/>
        <pc:sldMkLst>
          <pc:docMk/>
          <pc:sldMk cId="3164832006" sldId="279"/>
        </pc:sldMkLst>
        <pc:spChg chg="add mod">
          <ac:chgData name="子閎 林" userId="d496ebd3736cf63e" providerId="LiveId" clId="{89FB5D4D-D0F2-4AD4-8095-8212A630B1AE}" dt="2023-07-24T01:57:37.054" v="7552" actId="207"/>
          <ac:spMkLst>
            <pc:docMk/>
            <pc:sldMk cId="3164832006" sldId="279"/>
            <ac:spMk id="4" creationId="{C30433DE-B9EA-AE43-37CE-C98E88EBABEE}"/>
          </ac:spMkLst>
        </pc:spChg>
        <pc:spChg chg="del mod">
          <ac:chgData name="子閎 林" userId="d496ebd3736cf63e" providerId="LiveId" clId="{89FB5D4D-D0F2-4AD4-8095-8212A630B1AE}" dt="2023-07-24T01:57:26.290" v="7549" actId="478"/>
          <ac:spMkLst>
            <pc:docMk/>
            <pc:sldMk cId="3164832006" sldId="279"/>
            <ac:spMk id="11" creationId="{1B56DD46-5B4A-5396-7CB8-7DAC30A35A10}"/>
          </ac:spMkLst>
        </pc:spChg>
      </pc:sldChg>
      <pc:sldChg chg="addSp delSp modSp add mod ord delAnim modAnim">
        <pc:chgData name="子閎 林" userId="d496ebd3736cf63e" providerId="LiveId" clId="{89FB5D4D-D0F2-4AD4-8095-8212A630B1AE}" dt="2023-07-24T02:00:36.778" v="7619" actId="20577"/>
        <pc:sldMkLst>
          <pc:docMk/>
          <pc:sldMk cId="3456781880" sldId="280"/>
        </pc:sldMkLst>
        <pc:spChg chg="mod">
          <ac:chgData name="子閎 林" userId="d496ebd3736cf63e" providerId="LiveId" clId="{89FB5D4D-D0F2-4AD4-8095-8212A630B1AE}" dt="2023-07-24T02:00:36.778" v="7619" actId="20577"/>
          <ac:spMkLst>
            <pc:docMk/>
            <pc:sldMk cId="3456781880" sldId="280"/>
            <ac:spMk id="6" creationId="{5DCCE6E7-35B1-B813-793C-A220BF0C04FA}"/>
          </ac:spMkLst>
        </pc:spChg>
        <pc:spChg chg="del">
          <ac:chgData name="子閎 林" userId="d496ebd3736cf63e" providerId="LiveId" clId="{89FB5D4D-D0F2-4AD4-8095-8212A630B1AE}" dt="2023-07-24T00:52:27.659" v="6892" actId="478"/>
          <ac:spMkLst>
            <pc:docMk/>
            <pc:sldMk cId="3456781880" sldId="280"/>
            <ac:spMk id="12" creationId="{D4D213FF-546F-84BC-9CAA-66FD716F2475}"/>
          </ac:spMkLst>
        </pc:spChg>
        <pc:spChg chg="mod">
          <ac:chgData name="子閎 林" userId="d496ebd3736cf63e" providerId="LiveId" clId="{89FB5D4D-D0F2-4AD4-8095-8212A630B1AE}" dt="2023-07-24T01:51:32.807" v="7514" actId="5793"/>
          <ac:spMkLst>
            <pc:docMk/>
            <pc:sldMk cId="3456781880" sldId="280"/>
            <ac:spMk id="16" creationId="{8DAB2903-4F06-311B-B904-E0B1AC635F9D}"/>
          </ac:spMkLst>
        </pc:spChg>
        <pc:picChg chg="del">
          <ac:chgData name="子閎 林" userId="d496ebd3736cf63e" providerId="LiveId" clId="{89FB5D4D-D0F2-4AD4-8095-8212A630B1AE}" dt="2023-07-24T00:52:01.122" v="6885" actId="478"/>
          <ac:picMkLst>
            <pc:docMk/>
            <pc:sldMk cId="3456781880" sldId="280"/>
            <ac:picMk id="4" creationId="{BE3D3BFF-68A9-14B1-E3AB-0C6AF09A75E8}"/>
          </ac:picMkLst>
        </pc:picChg>
        <pc:picChg chg="add mod ord">
          <ac:chgData name="子閎 林" userId="d496ebd3736cf63e" providerId="LiveId" clId="{89FB5D4D-D0F2-4AD4-8095-8212A630B1AE}" dt="2023-07-24T00:52:22.008" v="6891" actId="1076"/>
          <ac:picMkLst>
            <pc:docMk/>
            <pc:sldMk cId="3456781880" sldId="280"/>
            <ac:picMk id="8" creationId="{EEFBAFF3-4368-417D-F8B4-847B8AD024C9}"/>
          </ac:picMkLst>
        </pc:picChg>
      </pc:sldChg>
      <pc:sldChg chg="addSp delSp modSp add mod addAnim delAnim modAnim">
        <pc:chgData name="子閎 林" userId="d496ebd3736cf63e" providerId="LiveId" clId="{89FB5D4D-D0F2-4AD4-8095-8212A630B1AE}" dt="2023-07-24T02:00:44.435" v="7622" actId="20577"/>
        <pc:sldMkLst>
          <pc:docMk/>
          <pc:sldMk cId="2376585317" sldId="281"/>
        </pc:sldMkLst>
        <pc:spChg chg="mod">
          <ac:chgData name="子閎 林" userId="d496ebd3736cf63e" providerId="LiveId" clId="{89FB5D4D-D0F2-4AD4-8095-8212A630B1AE}" dt="2023-07-24T02:00:44.435" v="7622" actId="20577"/>
          <ac:spMkLst>
            <pc:docMk/>
            <pc:sldMk cId="2376585317" sldId="281"/>
            <ac:spMk id="6" creationId="{5DCCE6E7-35B1-B813-793C-A220BF0C04FA}"/>
          </ac:spMkLst>
        </pc:spChg>
        <pc:spChg chg="add mod">
          <ac:chgData name="子閎 林" userId="d496ebd3736cf63e" providerId="LiveId" clId="{89FB5D4D-D0F2-4AD4-8095-8212A630B1AE}" dt="2023-07-24T01:08:14.985" v="7122" actId="1036"/>
          <ac:spMkLst>
            <pc:docMk/>
            <pc:sldMk cId="2376585317" sldId="281"/>
            <ac:spMk id="9" creationId="{9D401D9F-6496-6C22-5146-A7CAC763FD47}"/>
          </ac:spMkLst>
        </pc:spChg>
        <pc:spChg chg="mod">
          <ac:chgData name="子閎 林" userId="d496ebd3736cf63e" providerId="LiveId" clId="{89FB5D4D-D0F2-4AD4-8095-8212A630B1AE}" dt="2023-07-24T01:44:19.737" v="7399" actId="20577"/>
          <ac:spMkLst>
            <pc:docMk/>
            <pc:sldMk cId="2376585317" sldId="281"/>
            <ac:spMk id="16" creationId="{8DAB2903-4F06-311B-B904-E0B1AC635F9D}"/>
          </ac:spMkLst>
        </pc:spChg>
        <pc:picChg chg="add mod">
          <ac:chgData name="子閎 林" userId="d496ebd3736cf63e" providerId="LiveId" clId="{89FB5D4D-D0F2-4AD4-8095-8212A630B1AE}" dt="2023-07-24T01:07:47.558" v="7099" actId="1076"/>
          <ac:picMkLst>
            <pc:docMk/>
            <pc:sldMk cId="2376585317" sldId="281"/>
            <ac:picMk id="7" creationId="{072F43A5-23A0-AF4F-2E80-649A26E9ABC5}"/>
          </ac:picMkLst>
        </pc:picChg>
        <pc:picChg chg="del">
          <ac:chgData name="子閎 林" userId="d496ebd3736cf63e" providerId="LiveId" clId="{89FB5D4D-D0F2-4AD4-8095-8212A630B1AE}" dt="2023-07-24T01:07:28.560" v="7096" actId="478"/>
          <ac:picMkLst>
            <pc:docMk/>
            <pc:sldMk cId="2376585317" sldId="281"/>
            <ac:picMk id="8" creationId="{EEFBAFF3-4368-417D-F8B4-847B8AD024C9}"/>
          </ac:picMkLst>
        </pc:picChg>
        <pc:picChg chg="add mod">
          <ac:chgData name="子閎 林" userId="d496ebd3736cf63e" providerId="LiveId" clId="{89FB5D4D-D0F2-4AD4-8095-8212A630B1AE}" dt="2023-07-24T01:44:27.593" v="7437" actId="1035"/>
          <ac:picMkLst>
            <pc:docMk/>
            <pc:sldMk cId="2376585317" sldId="281"/>
            <ac:picMk id="12" creationId="{C1A459A1-FB04-95C8-26D9-60A9689FA495}"/>
          </ac:picMkLst>
        </pc:picChg>
      </pc:sldChg>
      <pc:sldChg chg="addSp delSp modSp add mod ord">
        <pc:chgData name="子閎 林" userId="d496ebd3736cf63e" providerId="LiveId" clId="{89FB5D4D-D0F2-4AD4-8095-8212A630B1AE}" dt="2023-07-24T02:00:50.994" v="7628" actId="20577"/>
        <pc:sldMkLst>
          <pc:docMk/>
          <pc:sldMk cId="2784931825" sldId="282"/>
        </pc:sldMkLst>
        <pc:spChg chg="mod">
          <ac:chgData name="子閎 林" userId="d496ebd3736cf63e" providerId="LiveId" clId="{89FB5D4D-D0F2-4AD4-8095-8212A630B1AE}" dt="2023-07-24T02:00:50.994" v="7628" actId="20577"/>
          <ac:spMkLst>
            <pc:docMk/>
            <pc:sldMk cId="2784931825" sldId="282"/>
            <ac:spMk id="6" creationId="{5DCCE6E7-35B1-B813-793C-A220BF0C04FA}"/>
          </ac:spMkLst>
        </pc:spChg>
        <pc:spChg chg="mod">
          <ac:chgData name="子閎 林" userId="d496ebd3736cf63e" providerId="LiveId" clId="{89FB5D4D-D0F2-4AD4-8095-8212A630B1AE}" dt="2023-07-24T01:52:29.657" v="7521" actId="27107"/>
          <ac:spMkLst>
            <pc:docMk/>
            <pc:sldMk cId="2784931825" sldId="282"/>
            <ac:spMk id="16" creationId="{8DAB2903-4F06-311B-B904-E0B1AC635F9D}"/>
          </ac:spMkLst>
        </pc:spChg>
        <pc:picChg chg="add mod">
          <ac:chgData name="子閎 林" userId="d496ebd3736cf63e" providerId="LiveId" clId="{89FB5D4D-D0F2-4AD4-8095-8212A630B1AE}" dt="2023-07-24T01:53:47.287" v="7525" actId="1076"/>
          <ac:picMkLst>
            <pc:docMk/>
            <pc:sldMk cId="2784931825" sldId="282"/>
            <ac:picMk id="7" creationId="{E0F2B143-D5AF-0740-9980-F99F71EE8809}"/>
          </ac:picMkLst>
        </pc:picChg>
        <pc:picChg chg="del">
          <ac:chgData name="子閎 林" userId="d496ebd3736cf63e" providerId="LiveId" clId="{89FB5D4D-D0F2-4AD4-8095-8212A630B1AE}" dt="2023-07-24T01:53:22.336" v="7522" actId="478"/>
          <ac:picMkLst>
            <pc:docMk/>
            <pc:sldMk cId="2784931825" sldId="282"/>
            <ac:picMk id="8" creationId="{EEFBAFF3-4368-417D-F8B4-847B8AD024C9}"/>
          </ac:picMkLst>
        </pc:picChg>
      </pc:sldChg>
      <pc:sldChg chg="modSp add mod ord">
        <pc:chgData name="子閎 林" userId="d496ebd3736cf63e" providerId="LiveId" clId="{89FB5D4D-D0F2-4AD4-8095-8212A630B1AE}" dt="2023-07-24T02:00:28.024" v="7613" actId="207"/>
        <pc:sldMkLst>
          <pc:docMk/>
          <pc:sldMk cId="3281243502" sldId="283"/>
        </pc:sldMkLst>
        <pc:spChg chg="mod">
          <ac:chgData name="子閎 林" userId="d496ebd3736cf63e" providerId="LiveId" clId="{89FB5D4D-D0F2-4AD4-8095-8212A630B1AE}" dt="2023-07-24T02:00:28.024" v="7613" actId="207"/>
          <ac:spMkLst>
            <pc:docMk/>
            <pc:sldMk cId="3281243502" sldId="283"/>
            <ac:spMk id="4" creationId="{C30433DE-B9EA-AE43-37CE-C98E88EBABEE}"/>
          </ac:spMkLst>
        </pc:spChg>
      </pc:sldChg>
      <pc:sldChg chg="addSp delSp modSp add mod ord">
        <pc:chgData name="子閎 林" userId="d496ebd3736cf63e" providerId="LiveId" clId="{89FB5D4D-D0F2-4AD4-8095-8212A630B1AE}" dt="2023-07-24T02:09:33.072" v="7739" actId="1076"/>
        <pc:sldMkLst>
          <pc:docMk/>
          <pc:sldMk cId="3196516784" sldId="284"/>
        </pc:sldMkLst>
        <pc:spChg chg="mod">
          <ac:chgData name="子閎 林" userId="d496ebd3736cf63e" providerId="LiveId" clId="{89FB5D4D-D0F2-4AD4-8095-8212A630B1AE}" dt="2023-07-24T02:01:04.350" v="7637" actId="20577"/>
          <ac:spMkLst>
            <pc:docMk/>
            <pc:sldMk cId="3196516784" sldId="284"/>
            <ac:spMk id="6" creationId="{5DCCE6E7-35B1-B813-793C-A220BF0C04FA}"/>
          </ac:spMkLst>
        </pc:spChg>
        <pc:spChg chg="add mod">
          <ac:chgData name="子閎 林" userId="d496ebd3736cf63e" providerId="LiveId" clId="{89FB5D4D-D0F2-4AD4-8095-8212A630B1AE}" dt="2023-07-24T02:08:48.048" v="7734"/>
          <ac:spMkLst>
            <pc:docMk/>
            <pc:sldMk cId="3196516784" sldId="284"/>
            <ac:spMk id="9" creationId="{B2BC110C-02CB-89E0-08BB-B35DDD387CFA}"/>
          </ac:spMkLst>
        </pc:spChg>
        <pc:spChg chg="del mod">
          <ac:chgData name="子閎 林" userId="d496ebd3736cf63e" providerId="LiveId" clId="{89FB5D4D-D0F2-4AD4-8095-8212A630B1AE}" dt="2023-07-24T02:08:51.061" v="7735" actId="478"/>
          <ac:spMkLst>
            <pc:docMk/>
            <pc:sldMk cId="3196516784" sldId="284"/>
            <ac:spMk id="16" creationId="{8DAB2903-4F06-311B-B904-E0B1AC635F9D}"/>
          </ac:spMkLst>
        </pc:spChg>
        <pc:picChg chg="del">
          <ac:chgData name="子閎 林" userId="d496ebd3736cf63e" providerId="LiveId" clId="{89FB5D4D-D0F2-4AD4-8095-8212A630B1AE}" dt="2023-07-24T02:06:07.851" v="7638" actId="478"/>
          <ac:picMkLst>
            <pc:docMk/>
            <pc:sldMk cId="3196516784" sldId="284"/>
            <ac:picMk id="7" creationId="{E0F2B143-D5AF-0740-9980-F99F71EE8809}"/>
          </ac:picMkLst>
        </pc:picChg>
        <pc:picChg chg="add mod">
          <ac:chgData name="子閎 林" userId="d496ebd3736cf63e" providerId="LiveId" clId="{89FB5D4D-D0F2-4AD4-8095-8212A630B1AE}" dt="2023-07-24T02:09:33.072" v="7739" actId="1076"/>
          <ac:picMkLst>
            <pc:docMk/>
            <pc:sldMk cId="3196516784" sldId="284"/>
            <ac:picMk id="8" creationId="{5A07B432-BEA2-0886-A64F-1E77FD6464D1}"/>
          </ac:picMkLst>
        </pc:picChg>
      </pc:sldChg>
      <pc:sldChg chg="add del setBg">
        <pc:chgData name="子閎 林" userId="d496ebd3736cf63e" providerId="LiveId" clId="{89FB5D4D-D0F2-4AD4-8095-8212A630B1AE}" dt="2023-07-24T02:09:50.277" v="7741"/>
        <pc:sldMkLst>
          <pc:docMk/>
          <pc:sldMk cId="235599179" sldId="285"/>
        </pc:sldMkLst>
      </pc:sldChg>
      <pc:sldChg chg="modSp add mod ord">
        <pc:chgData name="子閎 林" userId="d496ebd3736cf63e" providerId="LiveId" clId="{89FB5D4D-D0F2-4AD4-8095-8212A630B1AE}" dt="2023-07-24T02:10:09.948" v="7747" actId="207"/>
        <pc:sldMkLst>
          <pc:docMk/>
          <pc:sldMk cId="3306149538" sldId="285"/>
        </pc:sldMkLst>
        <pc:spChg chg="mod">
          <ac:chgData name="子閎 林" userId="d496ebd3736cf63e" providerId="LiveId" clId="{89FB5D4D-D0F2-4AD4-8095-8212A630B1AE}" dt="2023-07-24T02:10:09.948" v="7747" actId="207"/>
          <ac:spMkLst>
            <pc:docMk/>
            <pc:sldMk cId="3306149538" sldId="285"/>
            <ac:spMk id="4" creationId="{C30433DE-B9EA-AE43-37CE-C98E88EBABEE}"/>
          </ac:spMkLst>
        </pc:spChg>
      </pc:sldChg>
      <pc:sldChg chg="add del">
        <pc:chgData name="子閎 林" userId="d496ebd3736cf63e" providerId="LiveId" clId="{89FB5D4D-D0F2-4AD4-8095-8212A630B1AE}" dt="2023-07-24T02:19:48.803" v="7749" actId="2890"/>
        <pc:sldMkLst>
          <pc:docMk/>
          <pc:sldMk cId="737788510" sldId="286"/>
        </pc:sldMkLst>
      </pc:sldChg>
      <pc:sldChg chg="add del setBg">
        <pc:chgData name="子閎 林" userId="d496ebd3736cf63e" providerId="LiveId" clId="{89FB5D4D-D0F2-4AD4-8095-8212A630B1AE}" dt="2023-07-24T02:19:55.927" v="7751"/>
        <pc:sldMkLst>
          <pc:docMk/>
          <pc:sldMk cId="1163687167" sldId="286"/>
        </pc:sldMkLst>
      </pc:sldChg>
      <pc:sldChg chg="addSp delSp modSp add mod ord modAnim">
        <pc:chgData name="子閎 林" userId="d496ebd3736cf63e" providerId="LiveId" clId="{89FB5D4D-D0F2-4AD4-8095-8212A630B1AE}" dt="2023-07-24T07:03:50.150" v="8490"/>
        <pc:sldMkLst>
          <pc:docMk/>
          <pc:sldMk cId="1631077331" sldId="286"/>
        </pc:sldMkLst>
        <pc:spChg chg="add mod">
          <ac:chgData name="子閎 林" userId="d496ebd3736cf63e" providerId="LiveId" clId="{89FB5D4D-D0F2-4AD4-8095-8212A630B1AE}" dt="2023-07-24T06:54:16.759" v="8489" actId="20577"/>
          <ac:spMkLst>
            <pc:docMk/>
            <pc:sldMk cId="1631077331" sldId="286"/>
            <ac:spMk id="4" creationId="{B2C37701-F2FB-8E54-3AD0-132164E17509}"/>
          </ac:spMkLst>
        </pc:spChg>
        <pc:spChg chg="mod">
          <ac:chgData name="子閎 林" userId="d496ebd3736cf63e" providerId="LiveId" clId="{89FB5D4D-D0F2-4AD4-8095-8212A630B1AE}" dt="2023-07-24T02:23:47.725" v="7764" actId="20577"/>
          <ac:spMkLst>
            <pc:docMk/>
            <pc:sldMk cId="1631077331" sldId="286"/>
            <ac:spMk id="6" creationId="{5DCCE6E7-35B1-B813-793C-A220BF0C04FA}"/>
          </ac:spMkLst>
        </pc:spChg>
        <pc:spChg chg="del">
          <ac:chgData name="子閎 林" userId="d496ebd3736cf63e" providerId="LiveId" clId="{89FB5D4D-D0F2-4AD4-8095-8212A630B1AE}" dt="2023-07-24T02:23:51.300" v="7766" actId="478"/>
          <ac:spMkLst>
            <pc:docMk/>
            <pc:sldMk cId="1631077331" sldId="286"/>
            <ac:spMk id="16" creationId="{8DAB2903-4F06-311B-B904-E0B1AC635F9D}"/>
          </ac:spMkLst>
        </pc:spChg>
        <pc:picChg chg="del">
          <ac:chgData name="子閎 林" userId="d496ebd3736cf63e" providerId="LiveId" clId="{89FB5D4D-D0F2-4AD4-8095-8212A630B1AE}" dt="2023-07-24T02:23:48.923" v="7765" actId="478"/>
          <ac:picMkLst>
            <pc:docMk/>
            <pc:sldMk cId="1631077331" sldId="286"/>
            <ac:picMk id="7" creationId="{E0F2B143-D5AF-0740-9980-F99F71EE8809}"/>
          </ac:picMkLst>
        </pc:picChg>
      </pc:sldChg>
      <pc:sldChg chg="addSp delSp modSp add mod modAnim">
        <pc:chgData name="子閎 林" userId="d496ebd3736cf63e" providerId="LiveId" clId="{89FB5D4D-D0F2-4AD4-8095-8212A630B1AE}" dt="2023-07-24T06:53:52.241" v="8474" actId="20577"/>
        <pc:sldMkLst>
          <pc:docMk/>
          <pc:sldMk cId="3426410951" sldId="287"/>
        </pc:sldMkLst>
        <pc:spChg chg="del mod">
          <ac:chgData name="子閎 林" userId="d496ebd3736cf63e" providerId="LiveId" clId="{89FB5D4D-D0F2-4AD4-8095-8212A630B1AE}" dt="2023-07-24T06:49:50.281" v="8426" actId="478"/>
          <ac:spMkLst>
            <pc:docMk/>
            <pc:sldMk cId="3426410951" sldId="287"/>
            <ac:spMk id="4" creationId="{B2C37701-F2FB-8E54-3AD0-132164E17509}"/>
          </ac:spMkLst>
        </pc:spChg>
        <pc:spChg chg="mod">
          <ac:chgData name="子閎 林" userId="d496ebd3736cf63e" providerId="LiveId" clId="{89FB5D4D-D0F2-4AD4-8095-8212A630B1AE}" dt="2023-07-24T06:51:53.073" v="8434" actId="20577"/>
          <ac:spMkLst>
            <pc:docMk/>
            <pc:sldMk cId="3426410951" sldId="287"/>
            <ac:spMk id="6" creationId="{5DCCE6E7-35B1-B813-793C-A220BF0C04FA}"/>
          </ac:spMkLst>
        </pc:spChg>
        <pc:spChg chg="add mod">
          <ac:chgData name="子閎 林" userId="d496ebd3736cf63e" providerId="LiveId" clId="{89FB5D4D-D0F2-4AD4-8095-8212A630B1AE}" dt="2023-07-24T06:53:52.241" v="8474" actId="20577"/>
          <ac:spMkLst>
            <pc:docMk/>
            <pc:sldMk cId="3426410951" sldId="287"/>
            <ac:spMk id="7" creationId="{2D2B8BA6-A439-CFF9-915E-D382329F896B}"/>
          </ac:spMkLst>
        </pc:spChg>
        <pc:picChg chg="add mod">
          <ac:chgData name="子閎 林" userId="d496ebd3736cf63e" providerId="LiveId" clId="{89FB5D4D-D0F2-4AD4-8095-8212A630B1AE}" dt="2023-07-24T06:50:50.767" v="8432" actId="1076"/>
          <ac:picMkLst>
            <pc:docMk/>
            <pc:sldMk cId="3426410951" sldId="287"/>
            <ac:picMk id="2050" creationId="{66B2F36E-A209-02EE-92FA-166DA8080F3C}"/>
          </ac:picMkLst>
        </pc:picChg>
      </pc:sldChg>
      <pc:sldMasterChg chg="modTransition modSldLayout">
        <pc:chgData name="子閎 林" userId="d496ebd3736cf63e" providerId="LiveId" clId="{89FB5D4D-D0F2-4AD4-8095-8212A630B1AE}" dt="2023-07-22T15:14:20.640" v="2224"/>
        <pc:sldMasterMkLst>
          <pc:docMk/>
          <pc:sldMasterMk cId="3221134675" sldId="2147483648"/>
        </pc:sldMasterMkLst>
        <pc:sldLayoutChg chg="modTransition">
          <pc:chgData name="子閎 林" userId="d496ebd3736cf63e" providerId="LiveId" clId="{89FB5D4D-D0F2-4AD4-8095-8212A630B1AE}" dt="2023-07-22T15:14:20.640" v="2224"/>
          <pc:sldLayoutMkLst>
            <pc:docMk/>
            <pc:sldMasterMk cId="3221134675" sldId="2147483648"/>
            <pc:sldLayoutMk cId="1334484747" sldId="2147483649"/>
          </pc:sldLayoutMkLst>
        </pc:sldLayoutChg>
        <pc:sldLayoutChg chg="modTransition">
          <pc:chgData name="子閎 林" userId="d496ebd3736cf63e" providerId="LiveId" clId="{89FB5D4D-D0F2-4AD4-8095-8212A630B1AE}" dt="2023-07-22T15:14:20.640" v="2224"/>
          <pc:sldLayoutMkLst>
            <pc:docMk/>
            <pc:sldMasterMk cId="3221134675" sldId="2147483648"/>
            <pc:sldLayoutMk cId="2392236802" sldId="2147483650"/>
          </pc:sldLayoutMkLst>
        </pc:sldLayoutChg>
        <pc:sldLayoutChg chg="modTransition">
          <pc:chgData name="子閎 林" userId="d496ebd3736cf63e" providerId="LiveId" clId="{89FB5D4D-D0F2-4AD4-8095-8212A630B1AE}" dt="2023-07-22T15:14:20.640" v="2224"/>
          <pc:sldLayoutMkLst>
            <pc:docMk/>
            <pc:sldMasterMk cId="3221134675" sldId="2147483648"/>
            <pc:sldLayoutMk cId="2154042259" sldId="2147483651"/>
          </pc:sldLayoutMkLst>
        </pc:sldLayoutChg>
        <pc:sldLayoutChg chg="modTransition">
          <pc:chgData name="子閎 林" userId="d496ebd3736cf63e" providerId="LiveId" clId="{89FB5D4D-D0F2-4AD4-8095-8212A630B1AE}" dt="2023-07-22T15:14:20.640" v="2224"/>
          <pc:sldLayoutMkLst>
            <pc:docMk/>
            <pc:sldMasterMk cId="3221134675" sldId="2147483648"/>
            <pc:sldLayoutMk cId="597651056" sldId="2147483652"/>
          </pc:sldLayoutMkLst>
        </pc:sldLayoutChg>
        <pc:sldLayoutChg chg="modTransition">
          <pc:chgData name="子閎 林" userId="d496ebd3736cf63e" providerId="LiveId" clId="{89FB5D4D-D0F2-4AD4-8095-8212A630B1AE}" dt="2023-07-22T15:14:20.640" v="2224"/>
          <pc:sldLayoutMkLst>
            <pc:docMk/>
            <pc:sldMasterMk cId="3221134675" sldId="2147483648"/>
            <pc:sldLayoutMk cId="1644048710" sldId="2147483653"/>
          </pc:sldLayoutMkLst>
        </pc:sldLayoutChg>
        <pc:sldLayoutChg chg="modTransition">
          <pc:chgData name="子閎 林" userId="d496ebd3736cf63e" providerId="LiveId" clId="{89FB5D4D-D0F2-4AD4-8095-8212A630B1AE}" dt="2023-07-22T15:14:20.640" v="2224"/>
          <pc:sldLayoutMkLst>
            <pc:docMk/>
            <pc:sldMasterMk cId="3221134675" sldId="2147483648"/>
            <pc:sldLayoutMk cId="1864656770" sldId="2147483654"/>
          </pc:sldLayoutMkLst>
        </pc:sldLayoutChg>
        <pc:sldLayoutChg chg="modTransition">
          <pc:chgData name="子閎 林" userId="d496ebd3736cf63e" providerId="LiveId" clId="{89FB5D4D-D0F2-4AD4-8095-8212A630B1AE}" dt="2023-07-22T15:14:20.640" v="2224"/>
          <pc:sldLayoutMkLst>
            <pc:docMk/>
            <pc:sldMasterMk cId="3221134675" sldId="2147483648"/>
            <pc:sldLayoutMk cId="3410961386" sldId="2147483655"/>
          </pc:sldLayoutMkLst>
        </pc:sldLayoutChg>
        <pc:sldLayoutChg chg="modTransition">
          <pc:chgData name="子閎 林" userId="d496ebd3736cf63e" providerId="LiveId" clId="{89FB5D4D-D0F2-4AD4-8095-8212A630B1AE}" dt="2023-07-22T15:14:20.640" v="2224"/>
          <pc:sldLayoutMkLst>
            <pc:docMk/>
            <pc:sldMasterMk cId="3221134675" sldId="2147483648"/>
            <pc:sldLayoutMk cId="361526853" sldId="2147483656"/>
          </pc:sldLayoutMkLst>
        </pc:sldLayoutChg>
        <pc:sldLayoutChg chg="modTransition">
          <pc:chgData name="子閎 林" userId="d496ebd3736cf63e" providerId="LiveId" clId="{89FB5D4D-D0F2-4AD4-8095-8212A630B1AE}" dt="2023-07-22T15:14:20.640" v="2224"/>
          <pc:sldLayoutMkLst>
            <pc:docMk/>
            <pc:sldMasterMk cId="3221134675" sldId="2147483648"/>
            <pc:sldLayoutMk cId="3012263201" sldId="2147483657"/>
          </pc:sldLayoutMkLst>
        </pc:sldLayoutChg>
        <pc:sldLayoutChg chg="modTransition">
          <pc:chgData name="子閎 林" userId="d496ebd3736cf63e" providerId="LiveId" clId="{89FB5D4D-D0F2-4AD4-8095-8212A630B1AE}" dt="2023-07-22T15:14:20.640" v="2224"/>
          <pc:sldLayoutMkLst>
            <pc:docMk/>
            <pc:sldMasterMk cId="3221134675" sldId="2147483648"/>
            <pc:sldLayoutMk cId="118045649" sldId="2147483658"/>
          </pc:sldLayoutMkLst>
        </pc:sldLayoutChg>
        <pc:sldLayoutChg chg="modTransition">
          <pc:chgData name="子閎 林" userId="d496ebd3736cf63e" providerId="LiveId" clId="{89FB5D4D-D0F2-4AD4-8095-8212A630B1AE}" dt="2023-07-22T15:14:20.640" v="2224"/>
          <pc:sldLayoutMkLst>
            <pc:docMk/>
            <pc:sldMasterMk cId="3221134675" sldId="2147483648"/>
            <pc:sldLayoutMk cId="4095651481" sldId="2147483659"/>
          </pc:sldLayoutMkLst>
        </pc:sldLayoutChg>
      </pc:sldMasterChg>
    </pc:docChg>
  </pc:docChgLst>
  <pc:docChgLst>
    <pc:chgData name="子閎 林" userId="d496ebd3736cf63e" providerId="LiveId" clId="{0387E152-1251-084A-92B2-F6E8B71B41D1}"/>
    <pc:docChg chg="modSld">
      <pc:chgData name="子閎 林" userId="d496ebd3736cf63e" providerId="LiveId" clId="{0387E152-1251-084A-92B2-F6E8B71B41D1}" dt="2023-09-22T12:04:57.546" v="26" actId="1035"/>
      <pc:docMkLst>
        <pc:docMk/>
      </pc:docMkLst>
      <pc:sldChg chg="modSp mod">
        <pc:chgData name="子閎 林" userId="d496ebd3736cf63e" providerId="LiveId" clId="{0387E152-1251-084A-92B2-F6E8B71B41D1}" dt="2023-09-22T12:04:57.546" v="26" actId="1035"/>
        <pc:sldMkLst>
          <pc:docMk/>
          <pc:sldMk cId="3266039889" sldId="268"/>
        </pc:sldMkLst>
        <pc:spChg chg="mod">
          <ac:chgData name="子閎 林" userId="d496ebd3736cf63e" providerId="LiveId" clId="{0387E152-1251-084A-92B2-F6E8B71B41D1}" dt="2023-09-22T12:04:49.151" v="12" actId="20577"/>
          <ac:spMkLst>
            <pc:docMk/>
            <pc:sldMk cId="3266039889" sldId="268"/>
            <ac:spMk id="11" creationId="{AFA23C86-EF9C-DFAD-D01D-CAC695B3FC68}"/>
          </ac:spMkLst>
        </pc:spChg>
        <pc:picChg chg="mod">
          <ac:chgData name="子閎 林" userId="d496ebd3736cf63e" providerId="LiveId" clId="{0387E152-1251-084A-92B2-F6E8B71B41D1}" dt="2023-09-22T12:04:57.546" v="26" actId="1035"/>
          <ac:picMkLst>
            <pc:docMk/>
            <pc:sldMk cId="3266039889" sldId="268"/>
            <ac:picMk id="6" creationId="{9E7DDA8D-88B6-B493-92FC-EA47481E617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B5476-E05F-49FA-A4E0-EDB999609180}" type="datetimeFigureOut">
              <a:rPr lang="zh-TW" altLang="en-US" smtClean="0"/>
              <a:t>2023/10/28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3B34F-5F83-455E-8035-4B5ADBCBB1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145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1B3B2-3E19-4D70-B0C0-F61A90A266FA}" type="datetime1">
              <a:rPr lang="zh-TW" altLang="en-US" smtClean="0"/>
              <a:t>2023/10/28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0160-A9DD-47F9-8FAF-E05BE9600530}" type="datetime1">
              <a:rPr lang="zh-TW" altLang="en-US" smtClean="0"/>
              <a:t>2023/10/28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42F02-16A6-473E-8E0C-55C075241DD2}" type="datetime1">
              <a:rPr lang="zh-TW" altLang="en-US" smtClean="0"/>
              <a:t>2023/10/28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6557-E3FF-479C-AFDB-C585BD879266}" type="datetime1">
              <a:rPr lang="zh-TW" altLang="en-US" smtClean="0"/>
              <a:t>2023/10/28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04C79-E973-418A-AEAC-92E11298D0DF}" type="datetime1">
              <a:rPr lang="zh-TW" altLang="en-US" smtClean="0"/>
              <a:t>2023/10/28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5B92-C126-47F6-90F5-BFB39D738748}" type="datetime1">
              <a:rPr lang="zh-TW" altLang="en-US" smtClean="0"/>
              <a:t>2023/10/28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1255-1EB9-40F7-8BED-177D01E37AC8}" type="datetime1">
              <a:rPr lang="zh-TW" altLang="en-US" smtClean="0"/>
              <a:t>2023/10/28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4046E-C6F8-4F63-A924-68D162279D69}" type="datetime1">
              <a:rPr lang="zh-TW" altLang="en-US" smtClean="0"/>
              <a:t>2023/10/28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F37E-2307-4A4E-9FB1-777B20485763}" type="datetime1">
              <a:rPr lang="zh-TW" altLang="en-US" smtClean="0"/>
              <a:t>2023/10/28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5297E-21D5-4B44-A7A4-A35379CF89E2}" type="datetime1">
              <a:rPr lang="zh-TW" altLang="en-US" smtClean="0"/>
              <a:t>2023/10/28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37D27-375B-40F5-B328-417F7624ED7A}" type="datetime1">
              <a:rPr lang="zh-TW" altLang="en-US" smtClean="0"/>
              <a:t>2023/10/28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0A987-1B9E-4F68-9C0B-D5C702255417}" type="datetime1">
              <a:rPr lang="zh-TW" altLang="en-US" smtClean="0"/>
              <a:t>2023/10/28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2FF9E24-C36D-9DBD-009E-3B99311687C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618389" y="1392495"/>
            <a:ext cx="7101901" cy="236988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Lab 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Socket Programming with UDP</a:t>
            </a:r>
            <a:endParaRPr kumimoji="0" lang="zh-TW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A3D71D6-6C5E-52BE-1BCB-A00E1BD44F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8653"/>
            <a:ext cx="1618389" cy="230832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&gt;</a:t>
            </a:r>
            <a:endParaRPr lang="zh-TW" sz="14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69224" y="4679245"/>
            <a:ext cx="4684425" cy="95410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altLang="zh-TW" sz="28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TA: Zih-Hong Lin</a:t>
            </a:r>
          </a:p>
          <a:p>
            <a:r>
              <a:rPr lang="sv-SE" altLang="zh-TW" sz="28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Prof.: Hsung-Pin Chang</a:t>
            </a:r>
          </a:p>
        </p:txBody>
      </p:sp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0CE41E58-BFBE-44DC-D2A8-63B7C8800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2" y="1429474"/>
            <a:ext cx="5843404" cy="4743366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E26F09B-725A-49CD-8F3D-13258E96A09E}" type="slidenum">
              <a:rPr lang="en-US" altLang="zh-TW" b="1" smtClean="0">
                <a:latin typeface="Consolas" panose="020B0609020204030204" pitchFamily="49" charset="0"/>
              </a:rPr>
              <a:t>10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A310CFD-EA5F-E502-B2E4-64C1E946D11C}"/>
              </a:ext>
            </a:extLst>
          </p:cNvPr>
          <p:cNvSpPr/>
          <p:nvPr/>
        </p:nvSpPr>
        <p:spPr>
          <a:xfrm>
            <a:off x="1716363" y="5024487"/>
            <a:ext cx="2393724" cy="188535"/>
          </a:xfrm>
          <a:prstGeom prst="rect">
            <a:avLst/>
          </a:prstGeom>
          <a:noFill/>
          <a:ln w="19050">
            <a:solidFill>
              <a:srgbClr val="F807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BF3CBED-FED0-C4DC-40A9-D48D639C5355}"/>
              </a:ext>
            </a:extLst>
          </p:cNvPr>
          <p:cNvSpPr txBox="1"/>
          <p:nvPr/>
        </p:nvSpPr>
        <p:spPr>
          <a:xfrm>
            <a:off x="6208196" y="1328687"/>
            <a:ext cx="5531790" cy="494494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socket() </a:t>
            </a:r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新細明體"/>
                <a:cs typeface="Calibri"/>
              </a:rPr>
              <a:t>(Cont.)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type</a:t>
            </a:r>
          </a:p>
          <a:p>
            <a:pPr marL="1371600" lvl="2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SOCK_DGRAM: UDP</a:t>
            </a:r>
          </a:p>
          <a:p>
            <a:pPr marL="1371600" lvl="2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SOCK_STREAM: TCP</a:t>
            </a:r>
          </a:p>
          <a:p>
            <a:pPr marL="1371600" lvl="2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SOCK_SEQPACKET: SCTP</a:t>
            </a:r>
          </a:p>
          <a:p>
            <a:pPr marL="1371600" lvl="2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SOCK_RAW</a:t>
            </a:r>
          </a:p>
          <a:p>
            <a:pPr lvl="3">
              <a:spcBef>
                <a:spcPts val="1000"/>
              </a:spcBef>
            </a:pPr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新細明體"/>
                <a:cs typeface="Calibri"/>
              </a:rPr>
              <a:t>PPT p.6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protocol</a:t>
            </a:r>
          </a:p>
          <a:p>
            <a:pPr marL="1371600" lvl="2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0: default protocol</a:t>
            </a:r>
          </a:p>
        </p:txBody>
      </p:sp>
      <p:pic>
        <p:nvPicPr>
          <p:cNvPr id="6" name="圖形 5" descr="開燈 以實心填滿">
            <a:extLst>
              <a:ext uri="{FF2B5EF4-FFF2-40B4-BE49-F238E27FC236}">
                <a16:creationId xmlns:a16="http://schemas.microsoft.com/office/drawing/2014/main" id="{6E4AEF42-128E-7DAD-FC52-711A7E08C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4131" y="4978858"/>
            <a:ext cx="399233" cy="3992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501C63-31F0-DD29-5884-D7C959508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380" y="1912114"/>
            <a:ext cx="4623422" cy="777538"/>
          </a:xfrm>
          <a:prstGeom prst="rect">
            <a:avLst/>
          </a:prstGeom>
        </p:spPr>
      </p:pic>
      <p:sp>
        <p:nvSpPr>
          <p:cNvPr id="9" name="標題 8">
            <a:extLst>
              <a:ext uri="{FF2B5EF4-FFF2-40B4-BE49-F238E27FC236}">
                <a16:creationId xmlns:a16="http://schemas.microsoft.com/office/drawing/2014/main" id="{4AA71C99-F3B2-D7F3-EA1A-F25BCB66E2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server.c (2/14)</a:t>
            </a:r>
          </a:p>
        </p:txBody>
      </p:sp>
    </p:spTree>
    <p:extLst>
      <p:ext uri="{BB962C8B-B14F-4D97-AF65-F5344CB8AC3E}">
        <p14:creationId xmlns:p14="http://schemas.microsoft.com/office/powerpoint/2010/main" val="25790040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0CE41E58-BFBE-44DC-D2A8-63B7C8800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2" y="1429474"/>
            <a:ext cx="5843404" cy="4743366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E26F09B-725A-49CD-8F3D-13258E96A09E}" type="slidenum">
              <a:rPr lang="en-US" altLang="zh-TW" b="1" smtClean="0">
                <a:latin typeface="Consolas" panose="020B0609020204030204" pitchFamily="49" charset="0"/>
              </a:rPr>
              <a:t>11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A310CFD-EA5F-E502-B2E4-64C1E946D11C}"/>
              </a:ext>
            </a:extLst>
          </p:cNvPr>
          <p:cNvSpPr/>
          <p:nvPr/>
        </p:nvSpPr>
        <p:spPr>
          <a:xfrm>
            <a:off x="773682" y="4082198"/>
            <a:ext cx="1453926" cy="188143"/>
          </a:xfrm>
          <a:prstGeom prst="rect">
            <a:avLst/>
          </a:prstGeom>
          <a:noFill/>
          <a:ln w="19050">
            <a:solidFill>
              <a:srgbClr val="F807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BF3CBED-FED0-C4DC-40A9-D48D639C5355}"/>
              </a:ext>
            </a:extLst>
          </p:cNvPr>
          <p:cNvSpPr txBox="1"/>
          <p:nvPr/>
        </p:nvSpPr>
        <p:spPr>
          <a:xfrm>
            <a:off x="6208196" y="1839081"/>
            <a:ext cx="5531790" cy="392415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sockaddr_in structure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IPv4 Socket Address Structure, commonly called "</a:t>
            </a:r>
            <a:r>
              <a:rPr lang="en-US" altLang="zh-TW" sz="20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Internet socket address structure</a:t>
            </a:r>
            <a:r>
              <a:rPr lang="en-US" altLang="zh-TW" sz="2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"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Each supported protocol suite defines its own socket address structure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The names of these structures begin with "</a:t>
            </a:r>
            <a:r>
              <a:rPr lang="en-US" altLang="zh-TW" sz="20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sockaddr_</a:t>
            </a: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" and end with a suffix for each protocol suite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5A72D702-A630-6F30-143C-7E40C0CE3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server.c (3/14)</a:t>
            </a:r>
          </a:p>
        </p:txBody>
      </p:sp>
    </p:spTree>
    <p:extLst>
      <p:ext uri="{BB962C8B-B14F-4D97-AF65-F5344CB8AC3E}">
        <p14:creationId xmlns:p14="http://schemas.microsoft.com/office/powerpoint/2010/main" val="1466577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E26F09B-725A-49CD-8F3D-13258E96A09E}" type="slidenum">
              <a:rPr lang="en-US" altLang="zh-TW" b="1" smtClean="0">
                <a:latin typeface="Consolas" panose="020B0609020204030204" pitchFamily="49" charset="0"/>
              </a:rPr>
              <a:t>12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pic>
        <p:nvPicPr>
          <p:cNvPr id="4" name="圖片 1">
            <a:extLst>
              <a:ext uri="{FF2B5EF4-FFF2-40B4-BE49-F238E27FC236}">
                <a16:creationId xmlns:a16="http://schemas.microsoft.com/office/drawing/2014/main" id="{833D2FD3-23A8-7755-C7D2-EEFC70E4C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795" y="1903117"/>
            <a:ext cx="6172410" cy="450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80F99E9-EF0D-2ED5-F04E-8E01795EC88E}"/>
              </a:ext>
            </a:extLst>
          </p:cNvPr>
          <p:cNvSpPr txBox="1"/>
          <p:nvPr/>
        </p:nvSpPr>
        <p:spPr>
          <a:xfrm>
            <a:off x="1025127" y="1297553"/>
            <a:ext cx="9466905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Comparison of socket address structures</a:t>
            </a: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A7524A2F-A829-2912-0D29-B1E0E60592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server.c (4/14)</a:t>
            </a:r>
          </a:p>
        </p:txBody>
      </p:sp>
    </p:spTree>
    <p:extLst>
      <p:ext uri="{BB962C8B-B14F-4D97-AF65-F5344CB8AC3E}">
        <p14:creationId xmlns:p14="http://schemas.microsoft.com/office/powerpoint/2010/main" val="295358269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DD53239-0962-3B42-10AD-0D02ED3AC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05" y="2024045"/>
            <a:ext cx="5842800" cy="3554225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E26F09B-725A-49CD-8F3D-13258E96A09E}" type="slidenum">
              <a:rPr lang="en-US" altLang="zh-TW" b="1" smtClean="0">
                <a:latin typeface="Consolas" panose="020B0609020204030204" pitchFamily="49" charset="0"/>
              </a:rPr>
              <a:t>13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FA23C86-EF9C-DFAD-D01D-CAC695B3FC68}"/>
              </a:ext>
            </a:extLst>
          </p:cNvPr>
          <p:cNvSpPr txBox="1"/>
          <p:nvPr/>
        </p:nvSpPr>
        <p:spPr>
          <a:xfrm>
            <a:off x="6208196" y="2231498"/>
            <a:ext cx="5531790" cy="313932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sockaddr_in structure (Cont.)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EF97BF8-BF85-3384-D28C-2CCA5541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803" y="3014658"/>
            <a:ext cx="5470192" cy="224363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DE854EC-8A30-C006-BC67-F3FD090B5761}"/>
              </a:ext>
            </a:extLst>
          </p:cNvPr>
          <p:cNvSpPr/>
          <p:nvPr/>
        </p:nvSpPr>
        <p:spPr>
          <a:xfrm>
            <a:off x="727877" y="2762785"/>
            <a:ext cx="3607622" cy="503745"/>
          </a:xfrm>
          <a:prstGeom prst="rect">
            <a:avLst/>
          </a:prstGeom>
          <a:noFill/>
          <a:ln w="19050">
            <a:solidFill>
              <a:srgbClr val="F807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標題 22">
            <a:extLst>
              <a:ext uri="{FF2B5EF4-FFF2-40B4-BE49-F238E27FC236}">
                <a16:creationId xmlns:a16="http://schemas.microsoft.com/office/drawing/2014/main" id="{6295EE9C-7627-2981-6EFA-53E2646BE6C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server.c (5/14)</a:t>
            </a:r>
          </a:p>
        </p:txBody>
      </p:sp>
    </p:spTree>
    <p:extLst>
      <p:ext uri="{BB962C8B-B14F-4D97-AF65-F5344CB8AC3E}">
        <p14:creationId xmlns:p14="http://schemas.microsoft.com/office/powerpoint/2010/main" val="32127762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7681A5D-7AA6-123C-A73F-BF943E71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05" y="2024045"/>
            <a:ext cx="5842800" cy="3554225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E26F09B-725A-49CD-8F3D-13258E96A09E}" type="slidenum">
              <a:rPr lang="en-US" altLang="zh-TW" b="1" smtClean="0">
                <a:latin typeface="Consolas" panose="020B0609020204030204" pitchFamily="49" charset="0"/>
              </a:rPr>
              <a:t>14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FA23C86-EF9C-DFAD-D01D-CAC695B3FC68}"/>
              </a:ext>
            </a:extLst>
          </p:cNvPr>
          <p:cNvSpPr txBox="1"/>
          <p:nvPr/>
        </p:nvSpPr>
        <p:spPr>
          <a:xfrm>
            <a:off x="6208196" y="1492836"/>
            <a:ext cx="5531790" cy="461664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htons()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lvl="1">
              <a:spcBef>
                <a:spcPts val="1000"/>
              </a:spcBef>
            </a:pPr>
            <a:endParaRPr lang="en-US" altLang="zh-TW" sz="20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Converts "</a:t>
            </a:r>
            <a:r>
              <a:rPr lang="en-US" altLang="zh-TW" sz="20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h</a:t>
            </a:r>
            <a:r>
              <a:rPr lang="en-US" altLang="zh-TW" sz="2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ost byte order" </a:t>
            </a:r>
            <a:r>
              <a:rPr lang="en-US" altLang="zh-TW" sz="20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to</a:t>
            </a: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 "</a:t>
            </a:r>
            <a:r>
              <a:rPr lang="en-US" altLang="zh-TW" sz="20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n</a:t>
            </a:r>
            <a:r>
              <a:rPr lang="en-US" altLang="zh-TW" sz="2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etwork byte order" (big endian)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s means "unsigned </a:t>
            </a:r>
            <a:r>
              <a:rPr lang="en-US" altLang="zh-TW" sz="20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s</a:t>
            </a: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hort integer"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It also have htonl(), ntohs() and ntol()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host_uint16: port number, we defined on line 9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E7DDA8D-88B6-B493-92FC-EA47481E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482" y="1973725"/>
            <a:ext cx="4153480" cy="92405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B013F27-FD94-5403-20D2-C5B330DFC093}"/>
              </a:ext>
            </a:extLst>
          </p:cNvPr>
          <p:cNvSpPr/>
          <p:nvPr/>
        </p:nvSpPr>
        <p:spPr>
          <a:xfrm>
            <a:off x="2554370" y="3862829"/>
            <a:ext cx="904973" cy="150829"/>
          </a:xfrm>
          <a:prstGeom prst="rect">
            <a:avLst/>
          </a:prstGeom>
          <a:noFill/>
          <a:ln w="19050">
            <a:solidFill>
              <a:srgbClr val="F807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17">
            <a:extLst>
              <a:ext uri="{FF2B5EF4-FFF2-40B4-BE49-F238E27FC236}">
                <a16:creationId xmlns:a16="http://schemas.microsoft.com/office/drawing/2014/main" id="{9E2DA73E-7B32-288F-9C12-5F440E8C3D2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server.c (6/14)</a:t>
            </a:r>
          </a:p>
        </p:txBody>
      </p:sp>
    </p:spTree>
    <p:extLst>
      <p:ext uri="{BB962C8B-B14F-4D97-AF65-F5344CB8AC3E}">
        <p14:creationId xmlns:p14="http://schemas.microsoft.com/office/powerpoint/2010/main" val="3266039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2CE987C-1625-AE0D-FDCF-D7A34672C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05" y="2024045"/>
            <a:ext cx="5842800" cy="3554225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E26F09B-725A-49CD-8F3D-13258E96A09E}" type="slidenum">
              <a:rPr lang="en-US" altLang="zh-TW" b="1" smtClean="0">
                <a:latin typeface="Consolas" panose="020B0609020204030204" pitchFamily="49" charset="0"/>
              </a:rPr>
              <a:t>15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FA23C86-EF9C-DFAD-D01D-CAC695B3FC68}"/>
              </a:ext>
            </a:extLst>
          </p:cNvPr>
          <p:cNvSpPr txBox="1"/>
          <p:nvPr/>
        </p:nvSpPr>
        <p:spPr>
          <a:xfrm>
            <a:off x="6208196" y="2762413"/>
            <a:ext cx="5531790" cy="207749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INADDR_ANY macro</a:t>
            </a:r>
            <a:endParaRPr lang="en-US" altLang="zh-TW" sz="20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IPv4 wildcard address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Equals </a:t>
            </a:r>
            <a:r>
              <a:rPr lang="en-US" altLang="zh-TW" sz="20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0.0.0.0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Line 35 means</a:t>
            </a:r>
            <a:r>
              <a:rPr lang="zh-TW" alt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"binding to all available network cards"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9F8B216-E247-DC88-7025-0CD96C3FA15D}"/>
              </a:ext>
            </a:extLst>
          </p:cNvPr>
          <p:cNvSpPr/>
          <p:nvPr/>
        </p:nvSpPr>
        <p:spPr>
          <a:xfrm>
            <a:off x="3110257" y="4013755"/>
            <a:ext cx="810705" cy="179307"/>
          </a:xfrm>
          <a:prstGeom prst="rect">
            <a:avLst/>
          </a:prstGeom>
          <a:noFill/>
          <a:ln w="19050">
            <a:solidFill>
              <a:srgbClr val="F807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2">
            <a:extLst>
              <a:ext uri="{FF2B5EF4-FFF2-40B4-BE49-F238E27FC236}">
                <a16:creationId xmlns:a16="http://schemas.microsoft.com/office/drawing/2014/main" id="{F622A2DD-9851-437D-AD4A-8B1001BBB2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server.c (7/14)</a:t>
            </a:r>
          </a:p>
        </p:txBody>
      </p:sp>
    </p:spTree>
    <p:extLst>
      <p:ext uri="{BB962C8B-B14F-4D97-AF65-F5344CB8AC3E}">
        <p14:creationId xmlns:p14="http://schemas.microsoft.com/office/powerpoint/2010/main" val="22246296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454A1FA-F44A-FA82-D784-83C72232B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05" y="2024045"/>
            <a:ext cx="5842800" cy="3554225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E26F09B-725A-49CD-8F3D-13258E96A09E}" type="slidenum">
              <a:rPr lang="en-US" altLang="zh-TW" b="1" smtClean="0">
                <a:latin typeface="Consolas" panose="020B0609020204030204" pitchFamily="49" charset="0"/>
              </a:rPr>
              <a:t>16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FA23C86-EF9C-DFAD-D01D-CAC695B3FC68}"/>
              </a:ext>
            </a:extLst>
          </p:cNvPr>
          <p:cNvSpPr txBox="1"/>
          <p:nvPr/>
        </p:nvSpPr>
        <p:spPr>
          <a:xfrm>
            <a:off x="6208196" y="1582606"/>
            <a:ext cx="5531790" cy="443711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bind()</a:t>
            </a:r>
          </a:p>
          <a:p>
            <a:pPr>
              <a:spcBef>
                <a:spcPts val="1000"/>
              </a:spcBef>
            </a:pPr>
            <a:endParaRPr lang="en-US" altLang="zh-TW" sz="20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A system call that </a:t>
            </a:r>
            <a:r>
              <a:rPr lang="en-US" altLang="zh-TW" sz="2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bind a socket to an address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Returns </a:t>
            </a:r>
            <a:r>
              <a:rPr lang="en-US" altLang="zh-TW" sz="20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0 </a:t>
            </a: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on success, or –1 on error</a:t>
            </a:r>
            <a:endParaRPr lang="en-US" altLang="zh-TW" sz="2000" b="1" dirty="0">
              <a:solidFill>
                <a:schemeClr val="bg1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sockfd: socket file descriptor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addr: server's socket address structure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addrlen: length of addr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9F8B216-E247-DC88-7025-0CD96C3FA15D}"/>
              </a:ext>
            </a:extLst>
          </p:cNvPr>
          <p:cNvSpPr/>
          <p:nvPr/>
        </p:nvSpPr>
        <p:spPr>
          <a:xfrm>
            <a:off x="442489" y="4475870"/>
            <a:ext cx="5430312" cy="339365"/>
          </a:xfrm>
          <a:prstGeom prst="rect">
            <a:avLst/>
          </a:prstGeom>
          <a:noFill/>
          <a:ln w="19050">
            <a:solidFill>
              <a:srgbClr val="F807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9526A83-CDD8-F382-9BC6-AC10D3C2E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55" y="2194580"/>
            <a:ext cx="5378340" cy="634333"/>
          </a:xfrm>
          <a:prstGeom prst="rect">
            <a:avLst/>
          </a:prstGeom>
        </p:spPr>
      </p:pic>
      <p:sp>
        <p:nvSpPr>
          <p:cNvPr id="16" name="標題 15">
            <a:extLst>
              <a:ext uri="{FF2B5EF4-FFF2-40B4-BE49-F238E27FC236}">
                <a16:creationId xmlns:a16="http://schemas.microsoft.com/office/drawing/2014/main" id="{DC29FBBD-AAD9-6FC8-B006-D5D20FE20E8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server.c (8/14)</a:t>
            </a:r>
          </a:p>
        </p:txBody>
      </p:sp>
    </p:spTree>
    <p:extLst>
      <p:ext uri="{BB962C8B-B14F-4D97-AF65-F5344CB8AC3E}">
        <p14:creationId xmlns:p14="http://schemas.microsoft.com/office/powerpoint/2010/main" val="3914491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E464A23-0733-30F6-6817-0F7A51E71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71" y="1625829"/>
            <a:ext cx="5841334" cy="4350667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E26F09B-725A-49CD-8F3D-13258E96A09E}" type="slidenum">
              <a:rPr lang="en-US" altLang="zh-TW" b="1" smtClean="0">
                <a:latin typeface="Consolas" panose="020B0609020204030204" pitchFamily="49" charset="0"/>
              </a:rPr>
              <a:t>17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FA23C86-EF9C-DFAD-D01D-CAC695B3FC68}"/>
              </a:ext>
            </a:extLst>
          </p:cNvPr>
          <p:cNvSpPr txBox="1"/>
          <p:nvPr/>
        </p:nvSpPr>
        <p:spPr>
          <a:xfrm>
            <a:off x="6208196" y="1428719"/>
            <a:ext cx="5531790" cy="474488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recvfrom()</a:t>
            </a:r>
          </a:p>
          <a:p>
            <a:pPr>
              <a:spcBef>
                <a:spcPts val="1000"/>
              </a:spcBef>
            </a:pPr>
            <a:endParaRPr lang="en-US" altLang="zh-TW" sz="20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A system call that </a:t>
            </a:r>
            <a:r>
              <a:rPr lang="en-US" altLang="zh-TW" sz="2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receive datagrams on a datagram socket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Returns </a:t>
            </a:r>
            <a:r>
              <a:rPr lang="en-US" altLang="zh-TW" sz="20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number of bytes received</a:t>
            </a: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, 0 on EOF, –1 on error</a:t>
            </a:r>
            <a:endParaRPr lang="en-US" altLang="zh-TW" sz="2000" b="1" dirty="0">
              <a:solidFill>
                <a:schemeClr val="bg1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sockfd: socket file descriptor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buffer: where we store the received datagram 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length: the maximum length of the datagram we can receive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9F8B216-E247-DC88-7025-0CD96C3FA15D}"/>
              </a:ext>
            </a:extLst>
          </p:cNvPr>
          <p:cNvSpPr/>
          <p:nvPr/>
        </p:nvSpPr>
        <p:spPr>
          <a:xfrm>
            <a:off x="442489" y="2361320"/>
            <a:ext cx="5430312" cy="339365"/>
          </a:xfrm>
          <a:prstGeom prst="rect">
            <a:avLst/>
          </a:prstGeom>
          <a:noFill/>
          <a:ln w="19050">
            <a:solidFill>
              <a:srgbClr val="F807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BE7F5A1-7C52-AB1F-2391-21A8858F5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68" y="1952626"/>
            <a:ext cx="5393527" cy="828674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57AB799A-8FC8-C059-37F5-BC11EC8B030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server.c (9/14)</a:t>
            </a:r>
          </a:p>
        </p:txBody>
      </p:sp>
    </p:spTree>
    <p:extLst>
      <p:ext uri="{BB962C8B-B14F-4D97-AF65-F5344CB8AC3E}">
        <p14:creationId xmlns:p14="http://schemas.microsoft.com/office/powerpoint/2010/main" val="31938040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C4E96C0-2CB4-0710-11DB-D8D4B76F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71" y="1625829"/>
            <a:ext cx="5841334" cy="4350667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E26F09B-725A-49CD-8F3D-13258E96A09E}" type="slidenum">
              <a:rPr lang="en-US" altLang="zh-TW" b="1" smtClean="0">
                <a:latin typeface="Consolas" panose="020B0609020204030204" pitchFamily="49" charset="0"/>
              </a:rPr>
              <a:t>18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FA23C86-EF9C-DFAD-D01D-CAC695B3FC68}"/>
              </a:ext>
            </a:extLst>
          </p:cNvPr>
          <p:cNvSpPr txBox="1"/>
          <p:nvPr/>
        </p:nvSpPr>
        <p:spPr>
          <a:xfrm>
            <a:off x="6208196" y="1582608"/>
            <a:ext cx="5531790" cy="443711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recvfrom() (Cont.)</a:t>
            </a:r>
          </a:p>
          <a:p>
            <a:pPr>
              <a:spcBef>
                <a:spcPts val="1000"/>
              </a:spcBef>
            </a:pPr>
            <a:endParaRPr lang="en-US" altLang="zh-TW" sz="20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flags</a:t>
            </a:r>
          </a:p>
          <a:p>
            <a:pPr marL="1371600" lvl="2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A bit mask controlling socket-specific I/O features</a:t>
            </a:r>
          </a:p>
          <a:p>
            <a:pPr marL="1371600" lvl="2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We don't require this feature so specify as 0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src_addr: sender's socket address structure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addrlen: length of src_addr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BE7F5A1-7C52-AB1F-2391-21A8858F5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473" y="2085975"/>
            <a:ext cx="5455522" cy="838199"/>
          </a:xfrm>
          <a:prstGeom prst="rect">
            <a:avLst/>
          </a:prstGeom>
        </p:spPr>
      </p:pic>
      <p:sp>
        <p:nvSpPr>
          <p:cNvPr id="16" name="標題 15">
            <a:extLst>
              <a:ext uri="{FF2B5EF4-FFF2-40B4-BE49-F238E27FC236}">
                <a16:creationId xmlns:a16="http://schemas.microsoft.com/office/drawing/2014/main" id="{0019F343-FE60-2BDF-389F-6BD7643348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server.c (10/14)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2C3C74-46FA-EA8D-D07E-09DAAB1F78A6}"/>
              </a:ext>
            </a:extLst>
          </p:cNvPr>
          <p:cNvSpPr/>
          <p:nvPr/>
        </p:nvSpPr>
        <p:spPr>
          <a:xfrm>
            <a:off x="442489" y="2361320"/>
            <a:ext cx="5430312" cy="339365"/>
          </a:xfrm>
          <a:prstGeom prst="rect">
            <a:avLst/>
          </a:prstGeom>
          <a:noFill/>
          <a:ln w="19050">
            <a:solidFill>
              <a:srgbClr val="F807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23604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11406C5-F45E-53F2-37E2-F56EEED17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3" y="1342304"/>
            <a:ext cx="5952555" cy="4917712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E26F09B-725A-49CD-8F3D-13258E96A09E}" type="slidenum">
              <a:rPr lang="en-US" altLang="zh-TW" b="1" smtClean="0">
                <a:latin typeface="Consolas" panose="020B0609020204030204" pitchFamily="49" charset="0"/>
              </a:rPr>
              <a:t>19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C874112-B38F-94BA-7AD6-14C755F028BB}"/>
              </a:ext>
            </a:extLst>
          </p:cNvPr>
          <p:cNvSpPr txBox="1"/>
          <p:nvPr/>
        </p:nvSpPr>
        <p:spPr>
          <a:xfrm>
            <a:off x="6519205" y="1584905"/>
            <a:ext cx="5531790" cy="368818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Why we need to do line 50, even if we did memset() on line 28?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</p:txBody>
      </p:sp>
      <p:pic>
        <p:nvPicPr>
          <p:cNvPr id="9" name="Picture 2" descr="Shocked Face Shock GIF - Shocked Face Shock Surprised GIFs">
            <a:extLst>
              <a:ext uri="{FF2B5EF4-FFF2-40B4-BE49-F238E27FC236}">
                <a16:creationId xmlns:a16="http://schemas.microsoft.com/office/drawing/2014/main" id="{666E921D-2EBC-30D7-5DCC-3D9633B8C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398" y="2847404"/>
            <a:ext cx="3563403" cy="242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E37DBC5-4076-DDDE-7FFA-2D191E86AC50}"/>
              </a:ext>
            </a:extLst>
          </p:cNvPr>
          <p:cNvSpPr/>
          <p:nvPr/>
        </p:nvSpPr>
        <p:spPr>
          <a:xfrm>
            <a:off x="762000" y="5768475"/>
            <a:ext cx="2095500" cy="157490"/>
          </a:xfrm>
          <a:prstGeom prst="rect">
            <a:avLst/>
          </a:prstGeom>
          <a:noFill/>
          <a:ln w="19050">
            <a:solidFill>
              <a:srgbClr val="F807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F85B5E2-5358-D595-F2A7-7BB432936B03}"/>
              </a:ext>
            </a:extLst>
          </p:cNvPr>
          <p:cNvSpPr/>
          <p:nvPr/>
        </p:nvSpPr>
        <p:spPr>
          <a:xfrm>
            <a:off x="762000" y="1966585"/>
            <a:ext cx="3057524" cy="157490"/>
          </a:xfrm>
          <a:prstGeom prst="rect">
            <a:avLst/>
          </a:prstGeom>
          <a:noFill/>
          <a:ln w="19050">
            <a:solidFill>
              <a:srgbClr val="F807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標題 16">
            <a:extLst>
              <a:ext uri="{FF2B5EF4-FFF2-40B4-BE49-F238E27FC236}">
                <a16:creationId xmlns:a16="http://schemas.microsoft.com/office/drawing/2014/main" id="{3BFF460C-4198-F5DC-C2C0-135986E712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server.c (11/14)</a:t>
            </a:r>
          </a:p>
        </p:txBody>
      </p:sp>
    </p:spTree>
    <p:extLst>
      <p:ext uri="{BB962C8B-B14F-4D97-AF65-F5344CB8AC3E}">
        <p14:creationId xmlns:p14="http://schemas.microsoft.com/office/powerpoint/2010/main" val="111501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6E3400-26B2-4702-B601-10E58EF11286}" type="slidenum">
              <a:rPr lang="en-US" altLang="zh-TW" b="1" smtClean="0">
                <a:latin typeface="Consolas" panose="020B0609020204030204" pitchFamily="49" charset="0"/>
              </a:rPr>
              <a:t>2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A3D71D6-6C5E-52BE-1BCB-A00E1BD44F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E12CE886-CA50-FA35-3A67-70AB79EC6A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Outline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AEF78F3-CE4A-4938-BE55-70CB4F0542C4}"/>
              </a:ext>
            </a:extLst>
          </p:cNvPr>
          <p:cNvSpPr txBox="1"/>
          <p:nvPr/>
        </p:nvSpPr>
        <p:spPr>
          <a:xfrm>
            <a:off x="1025128" y="1359868"/>
            <a:ext cx="10141744" cy="235673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Definition of Socket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Overview of Example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Example Code &amp; APIs</a:t>
            </a: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2207564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EA6C5F3-77FB-B26D-2497-6FFB3B3EE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71" y="1625829"/>
            <a:ext cx="5841334" cy="4350667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E26F09B-725A-49CD-8F3D-13258E96A09E}" type="slidenum">
              <a:rPr lang="en-US" altLang="zh-TW" b="1" smtClean="0">
                <a:latin typeface="Consolas" panose="020B0609020204030204" pitchFamily="49" charset="0"/>
              </a:rPr>
              <a:t>20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DAB2903-4F06-311B-B904-E0B1AC635F9D}"/>
              </a:ext>
            </a:extLst>
          </p:cNvPr>
          <p:cNvSpPr txBox="1"/>
          <p:nvPr/>
        </p:nvSpPr>
        <p:spPr>
          <a:xfrm>
            <a:off x="6208196" y="1582608"/>
            <a:ext cx="5531790" cy="443711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sendto()</a:t>
            </a:r>
          </a:p>
          <a:p>
            <a:pPr>
              <a:spcBef>
                <a:spcPts val="1000"/>
              </a:spcBef>
            </a:pPr>
            <a:endParaRPr lang="en-US" altLang="zh-TW" sz="20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A system call that send</a:t>
            </a:r>
            <a:r>
              <a:rPr lang="en-US" altLang="zh-TW" sz="2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 datagrams on a datagram socket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Returns </a:t>
            </a:r>
            <a:r>
              <a:rPr lang="en-US" altLang="zh-TW" sz="20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number of bytes sent</a:t>
            </a: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, or –1 on error</a:t>
            </a:r>
            <a:endParaRPr lang="en-US" altLang="zh-TW" sz="2000" b="1" dirty="0">
              <a:solidFill>
                <a:schemeClr val="bg1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sockfd: socket file descriptor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buffer: where we store the datagram preparing to send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length: length of buffer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5E87E529-43A4-0CA5-18F5-73B5FB277150}"/>
              </a:ext>
            </a:extLst>
          </p:cNvPr>
          <p:cNvGrpSpPr>
            <a:grpSpLocks noChangeAspect="1"/>
          </p:cNvGrpSpPr>
          <p:nvPr/>
        </p:nvGrpSpPr>
        <p:grpSpPr>
          <a:xfrm>
            <a:off x="6616510" y="2100037"/>
            <a:ext cx="5441316" cy="824137"/>
            <a:chOff x="2290231" y="2309656"/>
            <a:chExt cx="7611537" cy="1152837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F1BCABA7-29BE-819F-5D22-F612A28D5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5954"/>
            <a:stretch/>
          </p:blipFill>
          <p:spPr>
            <a:xfrm>
              <a:off x="2290231" y="2309656"/>
              <a:ext cx="7611537" cy="538319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9DF91855-F42B-8354-5710-8195FA102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125"/>
            <a:stretch/>
          </p:blipFill>
          <p:spPr>
            <a:xfrm>
              <a:off x="2290231" y="2838450"/>
              <a:ext cx="7611537" cy="624043"/>
            </a:xfrm>
            <a:prstGeom prst="rect">
              <a:avLst/>
            </a:prstGeom>
          </p:spPr>
        </p:pic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BF69D2F2-6BCB-26CB-DCA5-53871E8B62CA}"/>
              </a:ext>
            </a:extLst>
          </p:cNvPr>
          <p:cNvSpPr/>
          <p:nvPr/>
        </p:nvSpPr>
        <p:spPr>
          <a:xfrm>
            <a:off x="442489" y="3923420"/>
            <a:ext cx="5430312" cy="339365"/>
          </a:xfrm>
          <a:prstGeom prst="rect">
            <a:avLst/>
          </a:prstGeom>
          <a:noFill/>
          <a:ln w="19050">
            <a:solidFill>
              <a:srgbClr val="F807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標題 24">
            <a:extLst>
              <a:ext uri="{FF2B5EF4-FFF2-40B4-BE49-F238E27FC236}">
                <a16:creationId xmlns:a16="http://schemas.microsoft.com/office/drawing/2014/main" id="{3D75F5E0-22D5-7714-E700-F4C1225383F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server.c (12/14)</a:t>
            </a:r>
          </a:p>
        </p:txBody>
      </p:sp>
    </p:spTree>
    <p:extLst>
      <p:ext uri="{BB962C8B-B14F-4D97-AF65-F5344CB8AC3E}">
        <p14:creationId xmlns:p14="http://schemas.microsoft.com/office/powerpoint/2010/main" val="967862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ADE1F01-A6B6-AFF3-9043-E31E40513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71" y="1625829"/>
            <a:ext cx="5841334" cy="4350667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E26F09B-725A-49CD-8F3D-13258E96A09E}" type="slidenum">
              <a:rPr lang="en-US" altLang="zh-TW" b="1" smtClean="0">
                <a:latin typeface="Consolas" panose="020B0609020204030204" pitchFamily="49" charset="0"/>
              </a:rPr>
              <a:t>21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DAB2903-4F06-311B-B904-E0B1AC635F9D}"/>
              </a:ext>
            </a:extLst>
          </p:cNvPr>
          <p:cNvSpPr txBox="1"/>
          <p:nvPr/>
        </p:nvSpPr>
        <p:spPr>
          <a:xfrm>
            <a:off x="6208196" y="2172513"/>
            <a:ext cx="5531790" cy="32573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sendto() (Cont.)</a:t>
            </a:r>
          </a:p>
          <a:p>
            <a:pPr>
              <a:spcBef>
                <a:spcPts val="1000"/>
              </a:spcBef>
            </a:pPr>
            <a:endParaRPr lang="en-US" altLang="zh-TW" sz="20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flags: like PPT p.17, specify as 0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dest_addr: receiver's socket address structure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addrlen: length of dest_addr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5E87E529-43A4-0CA5-18F5-73B5FB277150}"/>
              </a:ext>
            </a:extLst>
          </p:cNvPr>
          <p:cNvGrpSpPr>
            <a:grpSpLocks noChangeAspect="1"/>
          </p:cNvGrpSpPr>
          <p:nvPr/>
        </p:nvGrpSpPr>
        <p:grpSpPr>
          <a:xfrm>
            <a:off x="6616510" y="2690587"/>
            <a:ext cx="5441316" cy="824137"/>
            <a:chOff x="2290231" y="2309656"/>
            <a:chExt cx="7611537" cy="1152837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F1BCABA7-29BE-819F-5D22-F612A28D5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5954"/>
            <a:stretch/>
          </p:blipFill>
          <p:spPr>
            <a:xfrm>
              <a:off x="2290231" y="2309656"/>
              <a:ext cx="7611537" cy="538319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9DF91855-F42B-8354-5710-8195FA102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125"/>
            <a:stretch/>
          </p:blipFill>
          <p:spPr>
            <a:xfrm>
              <a:off x="2290231" y="2838450"/>
              <a:ext cx="7611537" cy="624043"/>
            </a:xfrm>
            <a:prstGeom prst="rect">
              <a:avLst/>
            </a:prstGeom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4A06792-1AD6-0220-33DB-8F462ADCF4DE}"/>
              </a:ext>
            </a:extLst>
          </p:cNvPr>
          <p:cNvSpPr/>
          <p:nvPr/>
        </p:nvSpPr>
        <p:spPr>
          <a:xfrm>
            <a:off x="442489" y="3923420"/>
            <a:ext cx="5430312" cy="339365"/>
          </a:xfrm>
          <a:prstGeom prst="rect">
            <a:avLst/>
          </a:prstGeom>
          <a:noFill/>
          <a:ln w="19050">
            <a:solidFill>
              <a:srgbClr val="F807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00F4179D-FFA1-20CD-3A20-DADF4DC0DF8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server.c (13/14)</a:t>
            </a:r>
          </a:p>
        </p:txBody>
      </p:sp>
    </p:spTree>
    <p:extLst>
      <p:ext uri="{BB962C8B-B14F-4D97-AF65-F5344CB8AC3E}">
        <p14:creationId xmlns:p14="http://schemas.microsoft.com/office/powerpoint/2010/main" val="257555822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53D83A0-9F84-9008-63C2-2EDCC411E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71" y="1625829"/>
            <a:ext cx="5841334" cy="4350667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E26F09B-725A-49CD-8F3D-13258E96A09E}" type="slidenum">
              <a:rPr lang="en-US" altLang="zh-TW" b="1" smtClean="0">
                <a:latin typeface="Consolas" panose="020B0609020204030204" pitchFamily="49" charset="0"/>
              </a:rPr>
              <a:t>22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4D213FF-546F-84BC-9CAA-66FD716F2475}"/>
              </a:ext>
            </a:extLst>
          </p:cNvPr>
          <p:cNvSpPr/>
          <p:nvPr/>
        </p:nvSpPr>
        <p:spPr>
          <a:xfrm>
            <a:off x="769489" y="5171195"/>
            <a:ext cx="1364111" cy="181855"/>
          </a:xfrm>
          <a:prstGeom prst="rect">
            <a:avLst/>
          </a:prstGeom>
          <a:noFill/>
          <a:ln w="19050">
            <a:solidFill>
              <a:srgbClr val="F807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DAB2903-4F06-311B-B904-E0B1AC635F9D}"/>
              </a:ext>
            </a:extLst>
          </p:cNvPr>
          <p:cNvSpPr txBox="1"/>
          <p:nvPr/>
        </p:nvSpPr>
        <p:spPr>
          <a:xfrm>
            <a:off x="6208196" y="2826537"/>
            <a:ext cx="5531790" cy="194925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Last but not least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Close the socket before exit the program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Because you are a good good programmer :)</a:t>
            </a: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5DCCE6E7-35B1-B813-793C-A220BF0C04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server.c (14/14)</a:t>
            </a:r>
          </a:p>
        </p:txBody>
      </p:sp>
    </p:spTree>
    <p:extLst>
      <p:ext uri="{BB962C8B-B14F-4D97-AF65-F5344CB8AC3E}">
        <p14:creationId xmlns:p14="http://schemas.microsoft.com/office/powerpoint/2010/main" val="42203308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725DC3B8-E35C-4D57-A9DE-BB86CE53FDE5}" type="slidenum">
              <a:rPr lang="en-US" altLang="zh-TW" b="1" smtClean="0">
                <a:latin typeface="Consolas" panose="020B0609020204030204" pitchFamily="49" charset="0"/>
              </a:rPr>
              <a:t>23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A3D71D6-6C5E-52BE-1BCB-A00E1BD44F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E12CE886-CA50-FA35-3A67-70AB79EC6A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Outline 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30433DE-B9EA-AE43-37CE-C98E88EBABEE}"/>
              </a:ext>
            </a:extLst>
          </p:cNvPr>
          <p:cNvSpPr txBox="1"/>
          <p:nvPr/>
        </p:nvSpPr>
        <p:spPr>
          <a:xfrm>
            <a:off x="1025128" y="1460933"/>
            <a:ext cx="10141744" cy="468044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Definition of Socket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Overview of Example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Example Code &amp; APIs</a:t>
            </a:r>
          </a:p>
          <a:p>
            <a:pPr marL="914400" lvl="1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server.c</a:t>
            </a:r>
          </a:p>
          <a:p>
            <a:pPr marL="914400" lvl="1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client.c</a:t>
            </a:r>
          </a:p>
          <a:p>
            <a:pPr marL="914400" lvl="1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Result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16483200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EFBAFF3-4368-417D-F8B4-847B8AD02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0" y="1426974"/>
            <a:ext cx="5842800" cy="4748378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E26F09B-725A-49CD-8F3D-13258E96A09E}" type="slidenum">
              <a:rPr lang="en-US" altLang="zh-TW" b="1" smtClean="0">
                <a:latin typeface="Consolas" panose="020B0609020204030204" pitchFamily="49" charset="0"/>
              </a:rPr>
              <a:t>24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DAB2903-4F06-311B-B904-E0B1AC635F9D}"/>
              </a:ext>
            </a:extLst>
          </p:cNvPr>
          <p:cNvSpPr txBox="1"/>
          <p:nvPr/>
        </p:nvSpPr>
        <p:spPr>
          <a:xfrm>
            <a:off x="6208196" y="2454642"/>
            <a:ext cx="5531790" cy="269304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Is similar to server.c but…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Client doesn't need to bind()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Client has to know server's IP address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Client send first and waiting for the response, server just the opposite</a:t>
            </a: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5DCCE6E7-35B1-B813-793C-A220BF0C04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client.c (1/3)</a:t>
            </a:r>
          </a:p>
        </p:txBody>
      </p:sp>
    </p:spTree>
    <p:extLst>
      <p:ext uri="{BB962C8B-B14F-4D97-AF65-F5344CB8AC3E}">
        <p14:creationId xmlns:p14="http://schemas.microsoft.com/office/powerpoint/2010/main" val="345678188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5B0189C-D74F-93EF-6839-0B4C19083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05" y="2305049"/>
            <a:ext cx="5840440" cy="3144177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E26F09B-725A-49CD-8F3D-13258E96A09E}" type="slidenum">
              <a:rPr lang="en-US" altLang="zh-TW" b="1" smtClean="0">
                <a:latin typeface="Consolas" panose="020B0609020204030204" pitchFamily="49" charset="0"/>
              </a:rPr>
              <a:t>25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DAB2903-4F06-311B-B904-E0B1AC635F9D}"/>
              </a:ext>
            </a:extLst>
          </p:cNvPr>
          <p:cNvSpPr txBox="1"/>
          <p:nvPr/>
        </p:nvSpPr>
        <p:spPr>
          <a:xfrm>
            <a:off x="6208196" y="1364602"/>
            <a:ext cx="5531790" cy="48731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inet_pton()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Converts </a:t>
            </a:r>
            <a:r>
              <a:rPr lang="en-US" altLang="zh-TW" sz="2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human-readable IP address to </a:t>
            </a: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binary form</a:t>
            </a:r>
            <a:endParaRPr lang="en-US" altLang="zh-TW" sz="2000" b="1" dirty="0">
              <a:solidFill>
                <a:schemeClr val="bg1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p means "presentation"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 means "network"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domain: like PPT p.8, specify as AF_INET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src_str: server's IPv4 address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addrptr: point to in_addr structure (PPT p.12)</a:t>
            </a: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5DCCE6E7-35B1-B813-793C-A220BF0C04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client.c (2/3)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401D9F-6496-6C22-5146-A7CAC763FD47}"/>
              </a:ext>
            </a:extLst>
          </p:cNvPr>
          <p:cNvSpPr/>
          <p:nvPr/>
        </p:nvSpPr>
        <p:spPr>
          <a:xfrm>
            <a:off x="442489" y="4181498"/>
            <a:ext cx="5430312" cy="339365"/>
          </a:xfrm>
          <a:prstGeom prst="rect">
            <a:avLst/>
          </a:prstGeom>
          <a:noFill/>
          <a:ln w="19050">
            <a:solidFill>
              <a:srgbClr val="F807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1A459A1-FB04-95C8-26D9-60A9689FA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181" y="1980676"/>
            <a:ext cx="5428814" cy="69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853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F43AD3C-4991-D155-0DFD-2F5574B55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" t="746" r="307" b="458"/>
          <a:stretch/>
        </p:blipFill>
        <p:spPr>
          <a:xfrm>
            <a:off x="141005" y="1597983"/>
            <a:ext cx="5848570" cy="4406336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E26F09B-725A-49CD-8F3D-13258E96A09E}" type="slidenum">
              <a:rPr lang="en-US" altLang="zh-TW" b="1" smtClean="0">
                <a:latin typeface="Consolas" panose="020B0609020204030204" pitchFamily="49" charset="0"/>
              </a:rPr>
              <a:t>26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DAB2903-4F06-311B-B904-E0B1AC635F9D}"/>
              </a:ext>
            </a:extLst>
          </p:cNvPr>
          <p:cNvSpPr txBox="1"/>
          <p:nvPr/>
        </p:nvSpPr>
        <p:spPr>
          <a:xfrm>
            <a:off x="6208196" y="2454642"/>
            <a:ext cx="5531790" cy="269304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Is similar to server.c but…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Client doesn't need to bind()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Client has to know server's IP address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Client send first and waiting for the response, server just the opposite</a:t>
            </a: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5DCCE6E7-35B1-B813-793C-A220BF0C04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client.c (3/3)</a:t>
            </a:r>
          </a:p>
        </p:txBody>
      </p:sp>
    </p:spTree>
    <p:extLst>
      <p:ext uri="{BB962C8B-B14F-4D97-AF65-F5344CB8AC3E}">
        <p14:creationId xmlns:p14="http://schemas.microsoft.com/office/powerpoint/2010/main" val="278493182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725DC3B8-E35C-4D57-A9DE-BB86CE53FDE5}" type="slidenum">
              <a:rPr lang="en-US" altLang="zh-TW" b="1" smtClean="0">
                <a:latin typeface="Consolas" panose="020B0609020204030204" pitchFamily="49" charset="0"/>
              </a:rPr>
              <a:t>27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A3D71D6-6C5E-52BE-1BCB-A00E1BD44F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E12CE886-CA50-FA35-3A67-70AB79EC6A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Outline 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30433DE-B9EA-AE43-37CE-C98E88EBABEE}"/>
              </a:ext>
            </a:extLst>
          </p:cNvPr>
          <p:cNvSpPr txBox="1"/>
          <p:nvPr/>
        </p:nvSpPr>
        <p:spPr>
          <a:xfrm>
            <a:off x="1025128" y="1460933"/>
            <a:ext cx="10141744" cy="468044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Definition of Socket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Overview of Example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Example Code &amp; APIs</a:t>
            </a:r>
          </a:p>
          <a:p>
            <a:pPr marL="914400" lvl="1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server.c</a:t>
            </a:r>
          </a:p>
          <a:p>
            <a:pPr marL="914400" lvl="1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client.c</a:t>
            </a:r>
          </a:p>
          <a:p>
            <a:pPr marL="914400" lvl="1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Result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28124350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E26F09B-725A-49CD-8F3D-13258E96A09E}" type="slidenum">
              <a:rPr lang="en-US" altLang="zh-TW" b="1" smtClean="0">
                <a:latin typeface="Consolas" panose="020B0609020204030204" pitchFamily="49" charset="0"/>
              </a:rPr>
              <a:t>28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5DCCE6E7-35B1-B813-793C-A220BF0C04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Result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07B432-BEA2-0886-A64F-1E77FD646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456" y="2235687"/>
            <a:ext cx="6765088" cy="310109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2BC110C-02CB-89E0-08BB-B35DDD387CFA}"/>
              </a:ext>
            </a:extLst>
          </p:cNvPr>
          <p:cNvSpPr txBox="1"/>
          <p:nvPr/>
        </p:nvSpPr>
        <p:spPr>
          <a:xfrm>
            <a:off x="1025127" y="1297553"/>
            <a:ext cx="9466905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Don't forgot to run server first</a:t>
            </a:r>
          </a:p>
        </p:txBody>
      </p:sp>
    </p:spTree>
    <p:extLst>
      <p:ext uri="{BB962C8B-B14F-4D97-AF65-F5344CB8AC3E}">
        <p14:creationId xmlns:p14="http://schemas.microsoft.com/office/powerpoint/2010/main" val="319651678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725DC3B8-E35C-4D57-A9DE-BB86CE53FDE5}" type="slidenum">
              <a:rPr lang="en-US" altLang="zh-TW" b="1" smtClean="0">
                <a:latin typeface="Consolas" panose="020B0609020204030204" pitchFamily="49" charset="0"/>
              </a:rPr>
              <a:t>29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A3D71D6-6C5E-52BE-1BCB-A00E1BD44F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E12CE886-CA50-FA35-3A67-70AB79EC6A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Outline 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30433DE-B9EA-AE43-37CE-C98E88EBABEE}"/>
              </a:ext>
            </a:extLst>
          </p:cNvPr>
          <p:cNvSpPr txBox="1"/>
          <p:nvPr/>
        </p:nvSpPr>
        <p:spPr>
          <a:xfrm>
            <a:off x="1025128" y="1460933"/>
            <a:ext cx="10141744" cy="468044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Definition of Socket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Overview of Example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Example Code &amp; APIs</a:t>
            </a:r>
          </a:p>
          <a:p>
            <a:pPr marL="914400" lvl="1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server.c</a:t>
            </a:r>
          </a:p>
          <a:p>
            <a:pPr marL="914400" lvl="1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client.c</a:t>
            </a:r>
          </a:p>
          <a:p>
            <a:pPr marL="914400" lvl="1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Result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30614953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3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/>
          <p:nvPr/>
        </p:nvSpPr>
        <p:spPr>
          <a:xfrm>
            <a:off x="1025127" y="1359868"/>
            <a:ext cx="10141744" cy="25803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First developed at the University of California, Berkeley for use on Unix systems -&gt; </a:t>
            </a: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  <a:sym typeface="Wingdings" panose="05000000000000000000" pitchFamily="2" charset="2"/>
              </a:rPr>
              <a:t>Berkeley Socket</a:t>
            </a:r>
            <a:endParaRPr lang="en-US" altLang="zh-TW" sz="2400" b="1" dirty="0">
              <a:solidFill>
                <a:srgbClr val="FFFF00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All modern OS now have some implementation of the Berkeley socket interface -&gt; </a:t>
            </a: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the standard interface for connecting to the Internet</a:t>
            </a: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Definition of Socket (1/3) 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34369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542810ED-5F2E-EF98-1324-C3CD663FD809}"/>
              </a:ext>
            </a:extLst>
          </p:cNvPr>
          <p:cNvSpPr txBox="1"/>
          <p:nvPr/>
        </p:nvSpPr>
        <p:spPr>
          <a:xfrm>
            <a:off x="1025127" y="1359868"/>
            <a:ext cx="10141744" cy="296510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請改良 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client.c</a:t>
            </a:r>
            <a:r>
              <a:rPr lang="en-US" altLang="zh-TW" sz="2400" dirty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 </a:t>
            </a:r>
            <a:r>
              <a:rPr lang="zh-TW" altLang="en-US" sz="2400" dirty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和 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server.c</a:t>
            </a:r>
            <a:endParaRPr lang="en-US" altLang="zh-TW" sz="2400" b="1" dirty="0">
              <a:solidFill>
                <a:srgbClr val="FFFF00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client</a:t>
            </a:r>
            <a:r>
              <a:rPr lang="zh-TW" altLang="en-US" sz="2400" dirty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 可以一直發送訊息，直到輸入 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"exit"</a:t>
            </a: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輸入 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"exit"</a:t>
            </a:r>
            <a:r>
              <a:rPr lang="zh-TW" altLang="en-US" sz="2400" b="1" dirty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 </a:t>
            </a:r>
            <a:r>
              <a:rPr lang="zh-TW" altLang="en-US" sz="2400" dirty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後，兩支程式需自動</a:t>
            </a: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關閉</a:t>
            </a:r>
            <a:endParaRPr lang="en-US" altLang="zh-TW" sz="2400" dirty="0">
              <a:solidFill>
                <a:srgbClr val="FFFFFF"/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  <a:p>
            <a:pPr marL="914400" lvl="1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需印出傳送的 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byte</a:t>
            </a:r>
            <a:r>
              <a:rPr lang="en-US" altLang="zh-TW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 </a:t>
            </a:r>
            <a:r>
              <a:rPr lang="zh-TW" altLang="en-US" sz="2400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數量</a:t>
            </a:r>
            <a:endParaRPr lang="en-US" altLang="zh-TW" sz="2400" dirty="0">
              <a:solidFill>
                <a:srgbClr val="FFFFFF"/>
              </a:solidFill>
              <a:latin typeface="Consolas" panose="020B0609020204030204" pitchFamily="49" charset="0"/>
              <a:ea typeface="華康中特圓體" panose="020F0809000000000000" pitchFamily="49" charset="-120"/>
              <a:cs typeface="Calibri"/>
            </a:endParaRPr>
          </a:p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不用交程式碼，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2023/11/01</a:t>
            </a:r>
            <a:r>
              <a:rPr lang="zh-TW" altLang="en-US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 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23:55</a:t>
            </a:r>
            <a:r>
              <a:rPr lang="zh-TW" altLang="en-US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 </a:t>
            </a:r>
            <a:r>
              <a:rPr lang="zh-TW" altLang="en-US" sz="2400" dirty="0">
                <a:solidFill>
                  <a:srgbClr val="FFFFFF"/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  <a:cs typeface="Calibri"/>
              </a:rPr>
              <a:t>前找任一助教 </a:t>
            </a: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華康中特圓體" panose="020F0809000000000000" pitchFamily="49" charset="-120"/>
                <a:cs typeface="Calibri"/>
              </a:rPr>
              <a:t>demo</a:t>
            </a:r>
            <a:endParaRPr lang="en-US" altLang="zh-TW" sz="2400" b="1" dirty="0">
              <a:solidFill>
                <a:srgbClr val="FFFF00"/>
              </a:solidFill>
              <a:latin typeface="Consolas" panose="020B0609020204030204" pitchFamily="49" charset="0"/>
              <a:ea typeface="新細明體"/>
              <a:cs typeface="Calibri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E26F09B-725A-49CD-8F3D-13258E96A09E}" type="slidenum">
              <a:rPr lang="en-US" altLang="zh-TW" b="1" smtClean="0">
                <a:latin typeface="Consolas" panose="020B0609020204030204" pitchFamily="49" charset="0"/>
              </a:rPr>
              <a:t>30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5DCCE6E7-35B1-B813-793C-A220BF0C04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Exercise (1/2)</a:t>
            </a:r>
          </a:p>
        </p:txBody>
      </p:sp>
    </p:spTree>
    <p:extLst>
      <p:ext uri="{BB962C8B-B14F-4D97-AF65-F5344CB8AC3E}">
        <p14:creationId xmlns:p14="http://schemas.microsoft.com/office/powerpoint/2010/main" val="163107733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E26F09B-725A-49CD-8F3D-13258E96A09E}" type="slidenum">
              <a:rPr lang="en-US" altLang="zh-TW" b="1" smtClean="0">
                <a:latin typeface="Consolas" panose="020B0609020204030204" pitchFamily="49" charset="0"/>
              </a:rPr>
              <a:t>31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5DCCE6E7-35B1-B813-793C-A220BF0C04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Exercise (2/2)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B2F36E-A209-02EE-92FA-166DA8080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38" y="2044157"/>
            <a:ext cx="10622723" cy="39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8D6BE8A-3879-A91E-BC63-DDD1C97A13F5}"/>
              </a:ext>
            </a:extLst>
          </p:cNvPr>
          <p:cNvSpPr txBox="1"/>
          <p:nvPr/>
        </p:nvSpPr>
        <p:spPr>
          <a:xfrm>
            <a:off x="1025127" y="1359868"/>
            <a:ext cx="10141744" cy="5304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Please follow the result below</a:t>
            </a:r>
            <a:endParaRPr lang="en-US" altLang="zh-TW" sz="2400" b="1" dirty="0">
              <a:solidFill>
                <a:srgbClr val="FFFF00"/>
              </a:solidFill>
              <a:latin typeface="Consolas" panose="020B0609020204030204" pitchFamily="49" charset="0"/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641095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2FF9E24-C36D-9DBD-009E-3B99311687C3}"/>
              </a:ext>
            </a:extLst>
          </p:cNvPr>
          <p:cNvSpPr txBox="1">
            <a:spLocks/>
          </p:cNvSpPr>
          <p:nvPr/>
        </p:nvSpPr>
        <p:spPr>
          <a:xfrm>
            <a:off x="1618389" y="1407914"/>
            <a:ext cx="7101901" cy="193899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6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Thanks for</a:t>
            </a:r>
          </a:p>
          <a:p>
            <a:r>
              <a:rPr lang="en-US" altLang="zh-TW" sz="6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your listening</a:t>
            </a: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4600598" y="6550223"/>
            <a:ext cx="2990803" cy="3077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Made by PurpleRed in 2023/07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A3D71D6-6C5E-52BE-1BCB-A00E1BD44F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8653"/>
            <a:ext cx="1618389" cy="230832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&gt;</a:t>
            </a:r>
            <a:endParaRPr lang="zh-TW" sz="14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7742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738044B-97BB-4A27-B6C6-07F9FBA1F39E}" type="slidenum">
              <a:rPr lang="en-US" altLang="zh-TW" b="1" smtClean="0">
                <a:latin typeface="Consolas" panose="020B0609020204030204" pitchFamily="49" charset="0"/>
              </a:rPr>
              <a:t>4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3C22C5-0AE6-C4DD-FF4E-4294FB8E02E6}"/>
              </a:ext>
            </a:extLst>
          </p:cNvPr>
          <p:cNvSpPr txBox="1"/>
          <p:nvPr/>
        </p:nvSpPr>
        <p:spPr>
          <a:xfrm>
            <a:off x="1025127" y="1359868"/>
            <a:ext cx="10141744" cy="101175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Socket allows communications between hosts or between processes on one computer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2FD6933B-099C-1B84-AB92-37F1E69F1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586" y="3191171"/>
            <a:ext cx="7596825" cy="253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Definition of Socket (2/3) 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05991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E9D3C30-9A34-4B1F-AD98-B9E86D5C9CF2}" type="slidenum">
              <a:rPr lang="en-US" altLang="zh-TW" b="1" dirty="0">
                <a:latin typeface="Consolas" panose="020B0609020204030204" pitchFamily="49" charset="0"/>
              </a:rPr>
              <a:t>5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Definition of Socket (3/3)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3E2A53CC-6FEA-5C73-0997-833794E7C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620" y="2085400"/>
            <a:ext cx="4885664" cy="1713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563B353A-9A85-B2BE-3AA7-385FAED31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638" y="2209180"/>
            <a:ext cx="4676362" cy="3661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B4E9775-7AF1-74C3-E9D2-45A6D19C0A60}"/>
              </a:ext>
            </a:extLst>
          </p:cNvPr>
          <p:cNvCxnSpPr>
            <a:cxnSpLocks/>
          </p:cNvCxnSpPr>
          <p:nvPr/>
        </p:nvCxnSpPr>
        <p:spPr>
          <a:xfrm flipV="1">
            <a:off x="5518381" y="2422689"/>
            <a:ext cx="1363186" cy="292231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DD86E1C0-660B-82CD-D0F1-09692B805F77}"/>
              </a:ext>
            </a:extLst>
          </p:cNvPr>
          <p:cNvCxnSpPr>
            <a:cxnSpLocks/>
          </p:cNvCxnSpPr>
          <p:nvPr/>
        </p:nvCxnSpPr>
        <p:spPr>
          <a:xfrm flipV="1">
            <a:off x="5518381" y="3429000"/>
            <a:ext cx="1363186" cy="643379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4753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725DC3B8-E35C-4D57-A9DE-BB86CE53FDE5}" type="slidenum">
              <a:rPr lang="en-US" altLang="zh-TW" b="1" smtClean="0">
                <a:latin typeface="Consolas" panose="020B0609020204030204" pitchFamily="49" charset="0"/>
              </a:rPr>
              <a:t>6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A3D71D6-6C5E-52BE-1BCB-A00E1BD44F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E12CE886-CA50-FA35-3A67-70AB79EC6A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Outline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612ADB-25C8-0455-5A46-6136E51F6227}"/>
              </a:ext>
            </a:extLst>
          </p:cNvPr>
          <p:cNvSpPr txBox="1"/>
          <p:nvPr/>
        </p:nvSpPr>
        <p:spPr>
          <a:xfrm>
            <a:off x="1025128" y="1460933"/>
            <a:ext cx="10141744" cy="263373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Definition of Socket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Overview of Example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Example Code &amp; APIs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45124630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72B8D76-D54D-4FE1-A985-9EDCEEE280C0}" type="slidenum">
              <a:rPr lang="en-US" altLang="zh-TW" b="1" smtClean="0">
                <a:latin typeface="Consolas" panose="020B0609020204030204" pitchFamily="49" charset="0"/>
              </a:rPr>
              <a:t>7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Overview of Example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4CB226C-A11D-5A0B-7318-772C08C47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22" y="4375158"/>
            <a:ext cx="4388084" cy="149693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0395FA9-119C-69C8-F14C-970F7FC43C0B}"/>
              </a:ext>
            </a:extLst>
          </p:cNvPr>
          <p:cNvSpPr/>
          <p:nvPr/>
        </p:nvSpPr>
        <p:spPr>
          <a:xfrm>
            <a:off x="4730811" y="4748912"/>
            <a:ext cx="919936" cy="1036948"/>
          </a:xfrm>
          <a:prstGeom prst="rect">
            <a:avLst/>
          </a:prstGeom>
          <a:noFill/>
          <a:ln w="38100">
            <a:solidFill>
              <a:srgbClr val="F807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DECAD92C-7BCF-CCD2-A498-54C8B4D19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22" y="2620893"/>
            <a:ext cx="4388084" cy="153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049DE09-8946-2677-69F8-848B53CD472F}"/>
              </a:ext>
            </a:extLst>
          </p:cNvPr>
          <p:cNvSpPr/>
          <p:nvPr/>
        </p:nvSpPr>
        <p:spPr>
          <a:xfrm>
            <a:off x="2469501" y="2871959"/>
            <a:ext cx="1086102" cy="1011884"/>
          </a:xfrm>
          <a:prstGeom prst="rect">
            <a:avLst/>
          </a:prstGeom>
          <a:noFill/>
          <a:ln w="38100">
            <a:solidFill>
              <a:srgbClr val="F807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23BD3000-DBE6-257C-3BB2-11469969D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095" y="2734015"/>
            <a:ext cx="4324416" cy="303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227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725DC3B8-E35C-4D57-A9DE-BB86CE53FDE5}" type="slidenum">
              <a:rPr lang="en-US" altLang="zh-TW" b="1" smtClean="0">
                <a:latin typeface="Consolas" panose="020B0609020204030204" pitchFamily="49" charset="0"/>
              </a:rPr>
              <a:t>8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A3D71D6-6C5E-52BE-1BCB-A00E1BD44F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E12CE886-CA50-FA35-3A67-70AB79EC6A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Outline 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DD62AA1-72D7-77B4-CE78-ED66662B6684}"/>
              </a:ext>
            </a:extLst>
          </p:cNvPr>
          <p:cNvSpPr txBox="1"/>
          <p:nvPr/>
        </p:nvSpPr>
        <p:spPr>
          <a:xfrm>
            <a:off x="1025128" y="1460933"/>
            <a:ext cx="10141744" cy="468044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Definition of Socket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Overview of Example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Example Code &amp; APIs</a:t>
            </a:r>
          </a:p>
          <a:p>
            <a:pPr marL="914400" lvl="1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server.c</a:t>
            </a:r>
          </a:p>
          <a:p>
            <a:pPr marL="914400" lvl="1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client.c</a:t>
            </a:r>
          </a:p>
          <a:p>
            <a:pPr marL="914400" lvl="1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新細明體"/>
                <a:cs typeface="Calibri"/>
              </a:rPr>
              <a:t>Result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201107398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0CE41E58-BFBE-44DC-D2A8-63B7C8800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2" y="1429474"/>
            <a:ext cx="5843404" cy="4743366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A658C8C-5EDA-0F7B-49B9-C0F2F716731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318798" y="5252711"/>
            <a:ext cx="1440000" cy="1440000"/>
          </a:xfrm>
          <a:prstGeom prst="ellipse">
            <a:avLst/>
          </a:prstGeom>
          <a:gradFill flip="none" rotWithShape="1">
            <a:gsLst>
              <a:gs pos="60000">
                <a:srgbClr val="5D26C1">
                  <a:alpha val="0"/>
                </a:srgbClr>
              </a:gs>
              <a:gs pos="30000">
                <a:srgbClr val="5D26C1">
                  <a:alpha val="30000"/>
                </a:srgbClr>
              </a:gs>
              <a:gs pos="0">
                <a:srgbClr val="8E2DE2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2337159-D9AC-F8B2-C092-36AB363D6FD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1112000" y="5778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F80759">
                  <a:alpha val="60000"/>
                </a:srgbClr>
              </a:gs>
              <a:gs pos="60000">
                <a:srgbClr val="FF0078">
                  <a:alpha val="0"/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E26F09B-725A-49CD-8F3D-13258E96A09E}" type="slidenum">
              <a:rPr lang="en-US" altLang="zh-TW" b="1" smtClean="0">
                <a:latin typeface="Consolas" panose="020B0609020204030204" pitchFamily="49" charset="0"/>
              </a:rPr>
              <a:t>9</a:t>
            </a:fld>
            <a:endParaRPr lang="zh-TW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6BEAB2-9691-3E05-AD79-C70989F5AF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9782" y="6550223"/>
            <a:ext cx="2792436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NCHU System &amp; Network Lab</a:t>
            </a:r>
            <a:endParaRPr lang="zh-TW" sz="1400" dirty="0">
              <a:latin typeface="Consolas" panose="020B0609020204030204" pitchFamily="49" charset="0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A994B4BF-72F4-FEC9-37F7-29F96F7EF8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444083" y="344205"/>
            <a:ext cx="9189352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新細明體"/>
                <a:cs typeface="Calibri"/>
              </a:rPr>
              <a:t>server.c (1/14)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A0ADF-1233-DFCD-081C-93BA92DE3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732" y="190318"/>
            <a:ext cx="1178351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6000" b="1" i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$</a:t>
            </a:r>
            <a:endParaRPr lang="zh-TW" sz="6000" i="1" dirty="0">
              <a:latin typeface="Consolas" panose="020B060902020403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A310CFD-EA5F-E502-B2E4-64C1E946D11C}"/>
              </a:ext>
            </a:extLst>
          </p:cNvPr>
          <p:cNvSpPr/>
          <p:nvPr/>
        </p:nvSpPr>
        <p:spPr>
          <a:xfrm>
            <a:off x="1716363" y="5024487"/>
            <a:ext cx="2393724" cy="188535"/>
          </a:xfrm>
          <a:prstGeom prst="rect">
            <a:avLst/>
          </a:prstGeom>
          <a:noFill/>
          <a:ln w="19050">
            <a:solidFill>
              <a:srgbClr val="F807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BF3CBED-FED0-C4DC-40A9-D48D639C5355}"/>
              </a:ext>
            </a:extLst>
          </p:cNvPr>
          <p:cNvSpPr txBox="1"/>
          <p:nvPr/>
        </p:nvSpPr>
        <p:spPr>
          <a:xfrm>
            <a:off x="6208196" y="1146585"/>
            <a:ext cx="5531790" cy="530914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socket()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lvl="1">
              <a:spcBef>
                <a:spcPts val="1000"/>
              </a:spcBef>
            </a:pPr>
            <a:endParaRPr lang="en-US" altLang="zh-TW" sz="2000" b="1" dirty="0">
              <a:solidFill>
                <a:srgbClr val="FFFFFF"/>
              </a:solidFill>
              <a:latin typeface="Consolas" panose="020B0609020204030204" pitchFamily="49" charset="0"/>
              <a:ea typeface="新細明體"/>
              <a:cs typeface="Calibri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A system call that creates a new socket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Returns </a:t>
            </a:r>
            <a:r>
              <a:rPr lang="en-US" altLang="zh-TW" sz="20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file descriptor</a:t>
            </a: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 on success, or –1 on error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domain</a:t>
            </a:r>
          </a:p>
          <a:p>
            <a:pPr marL="1371600" lvl="2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00"/>
                </a:solidFill>
                <a:latin typeface="Consolas" panose="020B0609020204030204" pitchFamily="49" charset="0"/>
                <a:ea typeface="新細明體"/>
                <a:cs typeface="Calibri"/>
              </a:rPr>
              <a:t>AF_INET: IPv4</a:t>
            </a:r>
          </a:p>
          <a:p>
            <a:pPr marL="1371600" lvl="2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AF_INET6: IPv6</a:t>
            </a:r>
          </a:p>
          <a:p>
            <a:pPr marL="1371600" lvl="2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Consolas" panose="020B0609020204030204" pitchFamily="49" charset="0"/>
                <a:ea typeface="新細明體"/>
                <a:cs typeface="Calibri"/>
              </a:rPr>
              <a:t>AF_UNIX: UNIX (for local communication)</a:t>
            </a:r>
          </a:p>
          <a:p>
            <a:pPr lvl="3">
              <a:spcBef>
                <a:spcPts val="1000"/>
              </a:spcBef>
            </a:pPr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新細明體"/>
                <a:cs typeface="Calibri"/>
              </a:rPr>
              <a:t>AF: Address Family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FCAD2B7-0174-8191-C4E2-0D1DF0080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380" y="1683514"/>
            <a:ext cx="4623422" cy="777538"/>
          </a:xfrm>
          <a:prstGeom prst="rect">
            <a:avLst/>
          </a:prstGeom>
        </p:spPr>
      </p:pic>
      <p:pic>
        <p:nvPicPr>
          <p:cNvPr id="21" name="圖形 20" descr="開燈 以實心填滿">
            <a:extLst>
              <a:ext uri="{FF2B5EF4-FFF2-40B4-BE49-F238E27FC236}">
                <a16:creationId xmlns:a16="http://schemas.microsoft.com/office/drawing/2014/main" id="{BEB1FA52-6961-2C3C-FBDA-142199714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704" y="6030405"/>
            <a:ext cx="399233" cy="39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57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2558</TotalTime>
  <Words>1147</Words>
  <Application>Microsoft Office PowerPoint</Application>
  <PresentationFormat>寬螢幕</PresentationFormat>
  <Paragraphs>280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8" baseType="lpstr">
      <vt:lpstr>Calibri Light</vt:lpstr>
      <vt:lpstr>華康中特圓體</vt:lpstr>
      <vt:lpstr>Calibri</vt:lpstr>
      <vt:lpstr>Arial</vt:lpstr>
      <vt:lpstr>Consolas</vt:lpstr>
      <vt:lpstr>Office 佈景主題</vt:lpstr>
      <vt:lpstr>Lab 8 Socket Programming with UDP</vt:lpstr>
      <vt:lpstr>Outline </vt:lpstr>
      <vt:lpstr>Definition of Socket (1/3) </vt:lpstr>
      <vt:lpstr>Definition of Socket (2/3) </vt:lpstr>
      <vt:lpstr>Definition of Socket (3/3)</vt:lpstr>
      <vt:lpstr>Outline </vt:lpstr>
      <vt:lpstr>Overview of Example</vt:lpstr>
      <vt:lpstr>Outline </vt:lpstr>
      <vt:lpstr>server.c (1/14)</vt:lpstr>
      <vt:lpstr>server.c (2/14)</vt:lpstr>
      <vt:lpstr>server.c (3/14)</vt:lpstr>
      <vt:lpstr>server.c (4/14)</vt:lpstr>
      <vt:lpstr>server.c (5/14)</vt:lpstr>
      <vt:lpstr>server.c (6/14)</vt:lpstr>
      <vt:lpstr>server.c (7/14)</vt:lpstr>
      <vt:lpstr>server.c (8/14)</vt:lpstr>
      <vt:lpstr>server.c (9/14)</vt:lpstr>
      <vt:lpstr>server.c (10/14)</vt:lpstr>
      <vt:lpstr>server.c (11/14)</vt:lpstr>
      <vt:lpstr>server.c (12/14)</vt:lpstr>
      <vt:lpstr>server.c (13/14)</vt:lpstr>
      <vt:lpstr>server.c (14/14)</vt:lpstr>
      <vt:lpstr>Outline </vt:lpstr>
      <vt:lpstr>client.c (1/3)</vt:lpstr>
      <vt:lpstr>client.c (2/3)</vt:lpstr>
      <vt:lpstr>client.c (3/3)</vt:lpstr>
      <vt:lpstr>Outline </vt:lpstr>
      <vt:lpstr>Result</vt:lpstr>
      <vt:lpstr>Outline </vt:lpstr>
      <vt:lpstr>Exercise (1/2)</vt:lpstr>
      <vt:lpstr>Exercise (2/2)</vt:lpstr>
      <vt:lpstr>Made by PurpleRed in 2023/07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Lab8_Socket Programming with UDP</dc:title>
  <dc:creator>PurpleRed</dc:creator>
  <cp:lastModifiedBy>PurpleRed</cp:lastModifiedBy>
  <cp:revision>1</cp:revision>
  <dcterms:created xsi:type="dcterms:W3CDTF">2023-07-21T03:35:58Z</dcterms:created>
  <dcterms:modified xsi:type="dcterms:W3CDTF">2023-10-28T11:54:34Z</dcterms:modified>
</cp:coreProperties>
</file>